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2.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87" r:id="rId3"/>
    <p:sldMasterId id="2147483700" r:id="rId4"/>
    <p:sldMasterId id="2147483712" r:id="rId5"/>
    <p:sldMasterId id="2147483724" r:id="rId6"/>
    <p:sldMasterId id="2147483737" r:id="rId7"/>
    <p:sldMasterId id="2147483751" r:id="rId8"/>
    <p:sldMasterId id="2147483764" r:id="rId9"/>
    <p:sldMasterId id="2147483776" r:id="rId10"/>
    <p:sldMasterId id="2147483790" r:id="rId11"/>
    <p:sldMasterId id="2147483803" r:id="rId12"/>
    <p:sldMasterId id="2147483817" r:id="rId13"/>
  </p:sldMasterIdLst>
  <p:notesMasterIdLst>
    <p:notesMasterId r:id="rId128"/>
  </p:notesMasterIdLst>
  <p:sldIdLst>
    <p:sldId id="306" r:id="rId14"/>
    <p:sldId id="440" r:id="rId15"/>
    <p:sldId id="441" r:id="rId16"/>
    <p:sldId id="442" r:id="rId17"/>
    <p:sldId id="443" r:id="rId18"/>
    <p:sldId id="444" r:id="rId19"/>
    <p:sldId id="445" r:id="rId20"/>
    <p:sldId id="446" r:id="rId21"/>
    <p:sldId id="447" r:id="rId22"/>
    <p:sldId id="449" r:id="rId23"/>
    <p:sldId id="450" r:id="rId24"/>
    <p:sldId id="451" r:id="rId25"/>
    <p:sldId id="452" r:id="rId26"/>
    <p:sldId id="453" r:id="rId27"/>
    <p:sldId id="454" r:id="rId28"/>
    <p:sldId id="455" r:id="rId29"/>
    <p:sldId id="456" r:id="rId30"/>
    <p:sldId id="457" r:id="rId31"/>
    <p:sldId id="458" r:id="rId32"/>
    <p:sldId id="459" r:id="rId33"/>
    <p:sldId id="460" r:id="rId34"/>
    <p:sldId id="461" r:id="rId35"/>
    <p:sldId id="280" r:id="rId36"/>
    <p:sldId id="301" r:id="rId37"/>
    <p:sldId id="278" r:id="rId38"/>
    <p:sldId id="332" r:id="rId39"/>
    <p:sldId id="333" r:id="rId40"/>
    <p:sldId id="257" r:id="rId41"/>
    <p:sldId id="881" r:id="rId42"/>
    <p:sldId id="880" r:id="rId43"/>
    <p:sldId id="341" r:id="rId44"/>
    <p:sldId id="342" r:id="rId45"/>
    <p:sldId id="339" r:id="rId46"/>
    <p:sldId id="334" r:id="rId47"/>
    <p:sldId id="343" r:id="rId48"/>
    <p:sldId id="882" r:id="rId49"/>
    <p:sldId id="462" r:id="rId50"/>
    <p:sldId id="307" r:id="rId51"/>
    <p:sldId id="335" r:id="rId52"/>
    <p:sldId id="317" r:id="rId53"/>
    <p:sldId id="337" r:id="rId54"/>
    <p:sldId id="318" r:id="rId55"/>
    <p:sldId id="331" r:id="rId56"/>
    <p:sldId id="463" r:id="rId57"/>
    <p:sldId id="464" r:id="rId58"/>
    <p:sldId id="728" r:id="rId59"/>
    <p:sldId id="724" r:id="rId60"/>
    <p:sldId id="727" r:id="rId61"/>
    <p:sldId id="723" r:id="rId62"/>
    <p:sldId id="729" r:id="rId63"/>
    <p:sldId id="730" r:id="rId64"/>
    <p:sldId id="712" r:id="rId65"/>
    <p:sldId id="713" r:id="rId66"/>
    <p:sldId id="714" r:id="rId67"/>
    <p:sldId id="715" r:id="rId68"/>
    <p:sldId id="716" r:id="rId69"/>
    <p:sldId id="752" r:id="rId70"/>
    <p:sldId id="733" r:id="rId71"/>
    <p:sldId id="734" r:id="rId72"/>
    <p:sldId id="735" r:id="rId73"/>
    <p:sldId id="736" r:id="rId74"/>
    <p:sldId id="739" r:id="rId75"/>
    <p:sldId id="740" r:id="rId76"/>
    <p:sldId id="744" r:id="rId77"/>
    <p:sldId id="745" r:id="rId78"/>
    <p:sldId id="746" r:id="rId79"/>
    <p:sldId id="747" r:id="rId80"/>
    <p:sldId id="753" r:id="rId81"/>
    <p:sldId id="754" r:id="rId82"/>
    <p:sldId id="362" r:id="rId83"/>
    <p:sldId id="755" r:id="rId84"/>
    <p:sldId id="756" r:id="rId85"/>
    <p:sldId id="757" r:id="rId86"/>
    <p:sldId id="759" r:id="rId87"/>
    <p:sldId id="760" r:id="rId88"/>
    <p:sldId id="761" r:id="rId89"/>
    <p:sldId id="770" r:id="rId90"/>
    <p:sldId id="771" r:id="rId91"/>
    <p:sldId id="776" r:id="rId92"/>
    <p:sldId id="781" r:id="rId93"/>
    <p:sldId id="782" r:id="rId94"/>
    <p:sldId id="783" r:id="rId95"/>
    <p:sldId id="785" r:id="rId96"/>
    <p:sldId id="786" r:id="rId97"/>
    <p:sldId id="718" r:id="rId98"/>
    <p:sldId id="719" r:id="rId99"/>
    <p:sldId id="720" r:id="rId100"/>
    <p:sldId id="721" r:id="rId101"/>
    <p:sldId id="824" r:id="rId102"/>
    <p:sldId id="825" r:id="rId103"/>
    <p:sldId id="826" r:id="rId104"/>
    <p:sldId id="827" r:id="rId105"/>
    <p:sldId id="808" r:id="rId106"/>
    <p:sldId id="809" r:id="rId107"/>
    <p:sldId id="812" r:id="rId108"/>
    <p:sldId id="813" r:id="rId109"/>
    <p:sldId id="815" r:id="rId110"/>
    <p:sldId id="789" r:id="rId111"/>
    <p:sldId id="790" r:id="rId112"/>
    <p:sldId id="791" r:id="rId113"/>
    <p:sldId id="792" r:id="rId114"/>
    <p:sldId id="793" r:id="rId115"/>
    <p:sldId id="794" r:id="rId116"/>
    <p:sldId id="795" r:id="rId117"/>
    <p:sldId id="796" r:id="rId118"/>
    <p:sldId id="797" r:id="rId119"/>
    <p:sldId id="798" r:id="rId120"/>
    <p:sldId id="807" r:id="rId121"/>
    <p:sldId id="799" r:id="rId122"/>
    <p:sldId id="800" r:id="rId123"/>
    <p:sldId id="801" r:id="rId124"/>
    <p:sldId id="802" r:id="rId125"/>
    <p:sldId id="803" r:id="rId126"/>
    <p:sldId id="804"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7"/>
    <p:restoredTop sz="93023"/>
  </p:normalViewPr>
  <p:slideViewPr>
    <p:cSldViewPr snapToGrid="0" snapToObjects="1">
      <p:cViewPr varScale="1">
        <p:scale>
          <a:sx n="64" d="100"/>
          <a:sy n="64" d="100"/>
        </p:scale>
        <p:origin x="2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28"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presProps" Target="presProps.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theme" Target="theme/theme1.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tableStyles" Target="tableStyles.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4"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4CB31-6F8F-CE44-845D-0170B04C21DF}" type="datetimeFigureOut">
              <a:rPr lang="en-US" smtClean="0"/>
              <a:t>4/9/20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D77C9-9C67-734F-9EB6-89436E72A2AD}" type="slidenum">
              <a:rPr lang="en-US" smtClean="0"/>
              <a:t>‹#›</a:t>
            </a:fld>
            <a:endParaRPr lang="en-US"/>
          </a:p>
        </p:txBody>
      </p:sp>
    </p:spTree>
    <p:extLst>
      <p:ext uri="{BB962C8B-B14F-4D97-AF65-F5344CB8AC3E}">
        <p14:creationId xmlns:p14="http://schemas.microsoft.com/office/powerpoint/2010/main" val="2764958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7">
            <a:extLst>
              <a:ext uri="{FF2B5EF4-FFF2-40B4-BE49-F238E27FC236}">
                <a16:creationId xmlns:a16="http://schemas.microsoft.com/office/drawing/2014/main" id="{470AE566-7447-2D44-BFC2-7A96802C3EEE}"/>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188EAE-16A4-7E43-9757-68AC1EAC8F2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7506" name="Rectangle 2">
            <a:extLst>
              <a:ext uri="{FF2B5EF4-FFF2-40B4-BE49-F238E27FC236}">
                <a16:creationId xmlns:a16="http://schemas.microsoft.com/office/drawing/2014/main" id="{FF334577-F3C8-3841-AFCC-BA96447D588D}"/>
              </a:ext>
            </a:extLst>
          </p:cNvPr>
          <p:cNvSpPr>
            <a:spLocks noRot="1" noChangeArrowheads="1" noTextEdit="1"/>
          </p:cNvSpPr>
          <p:nvPr>
            <p:ph type="sldImg"/>
          </p:nvPr>
        </p:nvSpPr>
        <p:spPr>
          <a:ln/>
        </p:spPr>
      </p:sp>
      <p:sp>
        <p:nvSpPr>
          <p:cNvPr id="277507" name="Rectangle 3">
            <a:extLst>
              <a:ext uri="{FF2B5EF4-FFF2-40B4-BE49-F238E27FC236}">
                <a16:creationId xmlns:a16="http://schemas.microsoft.com/office/drawing/2014/main" id="{33C1E25B-4E98-FF4A-8DEB-E19176D451C4}"/>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4048891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Rectangle 7">
            <a:extLst>
              <a:ext uri="{FF2B5EF4-FFF2-40B4-BE49-F238E27FC236}">
                <a16:creationId xmlns:a16="http://schemas.microsoft.com/office/drawing/2014/main" id="{3DDFF76C-BA07-1643-9367-D4ED037DBDA7}"/>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82B2A0-26B2-3E4C-A360-42530E71EC9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32802" name="Rectangle 2">
            <a:extLst>
              <a:ext uri="{FF2B5EF4-FFF2-40B4-BE49-F238E27FC236}">
                <a16:creationId xmlns:a16="http://schemas.microsoft.com/office/drawing/2014/main" id="{074604FC-CE56-F344-BB02-AB0F991437CB}"/>
              </a:ext>
            </a:extLst>
          </p:cNvPr>
          <p:cNvSpPr>
            <a:spLocks noChangeArrowheads="1" noTextEdit="1"/>
          </p:cNvSpPr>
          <p:nvPr>
            <p:ph type="sldImg"/>
          </p:nvPr>
        </p:nvSpPr>
        <p:spPr>
          <a:ln/>
        </p:spPr>
      </p:sp>
      <p:sp>
        <p:nvSpPr>
          <p:cNvPr id="332803" name="Rectangle 3">
            <a:extLst>
              <a:ext uri="{FF2B5EF4-FFF2-40B4-BE49-F238E27FC236}">
                <a16:creationId xmlns:a16="http://schemas.microsoft.com/office/drawing/2014/main" id="{9EFFBDD3-28D6-4D4E-9C10-7F0830355869}"/>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280872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7">
            <a:extLst>
              <a:ext uri="{FF2B5EF4-FFF2-40B4-BE49-F238E27FC236}">
                <a16:creationId xmlns:a16="http://schemas.microsoft.com/office/drawing/2014/main" id="{596D8DD6-7610-9849-9900-0F5C8B390A62}"/>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EC4A308-777B-CB40-8BBF-A693CC64FB0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34850" name="Rectangle 2">
            <a:extLst>
              <a:ext uri="{FF2B5EF4-FFF2-40B4-BE49-F238E27FC236}">
                <a16:creationId xmlns:a16="http://schemas.microsoft.com/office/drawing/2014/main" id="{38F3C6CD-1B97-C749-8635-5CABC00A6D66}"/>
              </a:ext>
            </a:extLst>
          </p:cNvPr>
          <p:cNvSpPr>
            <a:spLocks noChangeArrowheads="1" noTextEdit="1"/>
          </p:cNvSpPr>
          <p:nvPr>
            <p:ph type="sldImg"/>
          </p:nvPr>
        </p:nvSpPr>
        <p:spPr>
          <a:ln/>
        </p:spPr>
      </p:sp>
      <p:sp>
        <p:nvSpPr>
          <p:cNvPr id="334851" name="Rectangle 3">
            <a:extLst>
              <a:ext uri="{FF2B5EF4-FFF2-40B4-BE49-F238E27FC236}">
                <a16:creationId xmlns:a16="http://schemas.microsoft.com/office/drawing/2014/main" id="{F4AF1DB3-AD61-554E-9FFE-8CE20D2DD4B2}"/>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856502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Rectangle 7">
            <a:extLst>
              <a:ext uri="{FF2B5EF4-FFF2-40B4-BE49-F238E27FC236}">
                <a16:creationId xmlns:a16="http://schemas.microsoft.com/office/drawing/2014/main" id="{58D1A323-9EFE-8C42-ADD7-66D4F9A9487F}"/>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60B277-7EE5-A746-96EC-472FA49AB83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36898" name="Rectangle 2">
            <a:extLst>
              <a:ext uri="{FF2B5EF4-FFF2-40B4-BE49-F238E27FC236}">
                <a16:creationId xmlns:a16="http://schemas.microsoft.com/office/drawing/2014/main" id="{9A587F0B-1480-D04C-8FA2-96788A0A68D7}"/>
              </a:ext>
            </a:extLst>
          </p:cNvPr>
          <p:cNvSpPr>
            <a:spLocks noChangeArrowheads="1" noTextEdit="1"/>
          </p:cNvSpPr>
          <p:nvPr>
            <p:ph type="sldImg"/>
          </p:nvPr>
        </p:nvSpPr>
        <p:spPr>
          <a:ln/>
        </p:spPr>
      </p:sp>
      <p:sp>
        <p:nvSpPr>
          <p:cNvPr id="336899" name="Rectangle 3">
            <a:extLst>
              <a:ext uri="{FF2B5EF4-FFF2-40B4-BE49-F238E27FC236}">
                <a16:creationId xmlns:a16="http://schemas.microsoft.com/office/drawing/2014/main" id="{B1CCB41B-A93C-C449-ABF5-4E0D05BBA7EA}"/>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221060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7">
            <a:extLst>
              <a:ext uri="{FF2B5EF4-FFF2-40B4-BE49-F238E27FC236}">
                <a16:creationId xmlns:a16="http://schemas.microsoft.com/office/drawing/2014/main" id="{998F0DA0-D464-5B42-89B0-32370AD99DA8}"/>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FCC565-21AA-724C-8F6E-1A5262DDA827}"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38946" name="Rectangle 2">
            <a:extLst>
              <a:ext uri="{FF2B5EF4-FFF2-40B4-BE49-F238E27FC236}">
                <a16:creationId xmlns:a16="http://schemas.microsoft.com/office/drawing/2014/main" id="{D90A0D24-9DC1-484C-98CC-C8D36EF4BD32}"/>
              </a:ext>
            </a:extLst>
          </p:cNvPr>
          <p:cNvSpPr>
            <a:spLocks noChangeArrowheads="1" noTextEdit="1"/>
          </p:cNvSpPr>
          <p:nvPr>
            <p:ph type="sldImg"/>
          </p:nvPr>
        </p:nvSpPr>
        <p:spPr>
          <a:ln/>
        </p:spPr>
      </p:sp>
      <p:sp>
        <p:nvSpPr>
          <p:cNvPr id="338947" name="Rectangle 3">
            <a:extLst>
              <a:ext uri="{FF2B5EF4-FFF2-40B4-BE49-F238E27FC236}">
                <a16:creationId xmlns:a16="http://schemas.microsoft.com/office/drawing/2014/main" id="{938ECB86-CAD8-5847-BAA3-D30FC4EB2B65}"/>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33498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Rectangle 7">
            <a:extLst>
              <a:ext uri="{FF2B5EF4-FFF2-40B4-BE49-F238E27FC236}">
                <a16:creationId xmlns:a16="http://schemas.microsoft.com/office/drawing/2014/main" id="{E5FF291D-5B28-7C4D-871F-AD692B9F6E4F}"/>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748FA-60FC-4349-B206-912A3EF898C7}"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0994" name="Rectangle 2">
            <a:extLst>
              <a:ext uri="{FF2B5EF4-FFF2-40B4-BE49-F238E27FC236}">
                <a16:creationId xmlns:a16="http://schemas.microsoft.com/office/drawing/2014/main" id="{D7E1A4F3-6F26-1143-843A-01F7ABF0C896}"/>
              </a:ext>
            </a:extLst>
          </p:cNvPr>
          <p:cNvSpPr>
            <a:spLocks noChangeArrowheads="1" noTextEdit="1"/>
          </p:cNvSpPr>
          <p:nvPr>
            <p:ph type="sldImg"/>
          </p:nvPr>
        </p:nvSpPr>
        <p:spPr>
          <a:ln/>
        </p:spPr>
      </p:sp>
      <p:sp>
        <p:nvSpPr>
          <p:cNvPr id="340995" name="Rectangle 3">
            <a:extLst>
              <a:ext uri="{FF2B5EF4-FFF2-40B4-BE49-F238E27FC236}">
                <a16:creationId xmlns:a16="http://schemas.microsoft.com/office/drawing/2014/main" id="{FFD1F2E8-F195-1342-B4EF-F14DC791AB69}"/>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042845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Rectangle 7">
            <a:extLst>
              <a:ext uri="{FF2B5EF4-FFF2-40B4-BE49-F238E27FC236}">
                <a16:creationId xmlns:a16="http://schemas.microsoft.com/office/drawing/2014/main" id="{3434A05A-955D-9348-92D5-26398580BC81}"/>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CB73AE-7F7D-7A46-875C-4556EF783AC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3042" name="Rectangle 2">
            <a:extLst>
              <a:ext uri="{FF2B5EF4-FFF2-40B4-BE49-F238E27FC236}">
                <a16:creationId xmlns:a16="http://schemas.microsoft.com/office/drawing/2014/main" id="{C91C5A1A-9CA8-BF40-9A5A-13CDCBBB2682}"/>
              </a:ext>
            </a:extLst>
          </p:cNvPr>
          <p:cNvSpPr>
            <a:spLocks noChangeArrowheads="1" noTextEdit="1"/>
          </p:cNvSpPr>
          <p:nvPr>
            <p:ph type="sldImg"/>
          </p:nvPr>
        </p:nvSpPr>
        <p:spPr>
          <a:ln/>
        </p:spPr>
      </p:sp>
      <p:sp>
        <p:nvSpPr>
          <p:cNvPr id="343043" name="Rectangle 3">
            <a:extLst>
              <a:ext uri="{FF2B5EF4-FFF2-40B4-BE49-F238E27FC236}">
                <a16:creationId xmlns:a16="http://schemas.microsoft.com/office/drawing/2014/main" id="{1F2F2189-F833-334C-A0F6-93FF2AFDC0BD}"/>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79097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7">
            <a:extLst>
              <a:ext uri="{FF2B5EF4-FFF2-40B4-BE49-F238E27FC236}">
                <a16:creationId xmlns:a16="http://schemas.microsoft.com/office/drawing/2014/main" id="{0DE730D0-BDD6-E54B-B585-F469364BB826}"/>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678503-9F67-BC45-8A5E-8C59DE0C391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5090" name="Rectangle 2">
            <a:extLst>
              <a:ext uri="{FF2B5EF4-FFF2-40B4-BE49-F238E27FC236}">
                <a16:creationId xmlns:a16="http://schemas.microsoft.com/office/drawing/2014/main" id="{2B1AB781-71B0-1642-80FF-535A58C89E04}"/>
              </a:ext>
            </a:extLst>
          </p:cNvPr>
          <p:cNvSpPr>
            <a:spLocks noChangeArrowheads="1" noTextEdit="1"/>
          </p:cNvSpPr>
          <p:nvPr>
            <p:ph type="sldImg"/>
          </p:nvPr>
        </p:nvSpPr>
        <p:spPr>
          <a:ln/>
        </p:spPr>
      </p:sp>
      <p:sp>
        <p:nvSpPr>
          <p:cNvPr id="345091" name="Rectangle 3">
            <a:extLst>
              <a:ext uri="{FF2B5EF4-FFF2-40B4-BE49-F238E27FC236}">
                <a16:creationId xmlns:a16="http://schemas.microsoft.com/office/drawing/2014/main" id="{9D302D23-40B3-C840-A32A-8C349479B23F}"/>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77702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7">
            <a:extLst>
              <a:ext uri="{FF2B5EF4-FFF2-40B4-BE49-F238E27FC236}">
                <a16:creationId xmlns:a16="http://schemas.microsoft.com/office/drawing/2014/main" id="{68FDCC10-F269-1744-9A09-1F520A439F12}"/>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D940A5-5616-4643-A8A3-4D2C493CD0E1}"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7138" name="Rectangle 2">
            <a:extLst>
              <a:ext uri="{FF2B5EF4-FFF2-40B4-BE49-F238E27FC236}">
                <a16:creationId xmlns:a16="http://schemas.microsoft.com/office/drawing/2014/main" id="{80038AC8-83C8-724D-8645-3C5F1ED60D5D}"/>
              </a:ext>
            </a:extLst>
          </p:cNvPr>
          <p:cNvSpPr>
            <a:spLocks noChangeArrowheads="1" noTextEdit="1"/>
          </p:cNvSpPr>
          <p:nvPr>
            <p:ph type="sldImg"/>
          </p:nvPr>
        </p:nvSpPr>
        <p:spPr>
          <a:ln/>
        </p:spPr>
      </p:sp>
      <p:sp>
        <p:nvSpPr>
          <p:cNvPr id="347139" name="Rectangle 3">
            <a:extLst>
              <a:ext uri="{FF2B5EF4-FFF2-40B4-BE49-F238E27FC236}">
                <a16:creationId xmlns:a16="http://schemas.microsoft.com/office/drawing/2014/main" id="{BE9BF06C-5538-684E-9EA9-74898F5C3F5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44137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7">
            <a:extLst>
              <a:ext uri="{FF2B5EF4-FFF2-40B4-BE49-F238E27FC236}">
                <a16:creationId xmlns:a16="http://schemas.microsoft.com/office/drawing/2014/main" id="{BE172078-BFA0-724E-8A43-A9678EB0952C}"/>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B3079A-6F22-1D41-BBCB-6DB0724B0D4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9186" name="Rectangle 2">
            <a:extLst>
              <a:ext uri="{FF2B5EF4-FFF2-40B4-BE49-F238E27FC236}">
                <a16:creationId xmlns:a16="http://schemas.microsoft.com/office/drawing/2014/main" id="{B23B2AEE-5FB9-ED44-9849-43B296AEC7E9}"/>
              </a:ext>
            </a:extLst>
          </p:cNvPr>
          <p:cNvSpPr>
            <a:spLocks noChangeArrowheads="1" noTextEdit="1"/>
          </p:cNvSpPr>
          <p:nvPr>
            <p:ph type="sldImg"/>
          </p:nvPr>
        </p:nvSpPr>
        <p:spPr>
          <a:ln/>
        </p:spPr>
      </p:sp>
      <p:sp>
        <p:nvSpPr>
          <p:cNvPr id="349187" name="Rectangle 3">
            <a:extLst>
              <a:ext uri="{FF2B5EF4-FFF2-40B4-BE49-F238E27FC236}">
                <a16:creationId xmlns:a16="http://schemas.microsoft.com/office/drawing/2014/main" id="{7595706C-61E2-4A43-8CDD-E7C5283094E8}"/>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993811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7">
            <a:extLst>
              <a:ext uri="{FF2B5EF4-FFF2-40B4-BE49-F238E27FC236}">
                <a16:creationId xmlns:a16="http://schemas.microsoft.com/office/drawing/2014/main" id="{CD4B7786-455B-F541-97C9-A88F3C66B77D}"/>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333672-4A7E-CC4E-8899-9090651406E0}"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51234" name="Rectangle 2">
            <a:extLst>
              <a:ext uri="{FF2B5EF4-FFF2-40B4-BE49-F238E27FC236}">
                <a16:creationId xmlns:a16="http://schemas.microsoft.com/office/drawing/2014/main" id="{25417802-0D40-BA48-80CB-9408F5B51BF3}"/>
              </a:ext>
            </a:extLst>
          </p:cNvPr>
          <p:cNvSpPr>
            <a:spLocks noChangeArrowheads="1" noTextEdit="1"/>
          </p:cNvSpPr>
          <p:nvPr>
            <p:ph type="sldImg"/>
          </p:nvPr>
        </p:nvSpPr>
        <p:spPr>
          <a:ln/>
        </p:spPr>
      </p:sp>
      <p:sp>
        <p:nvSpPr>
          <p:cNvPr id="351235" name="Rectangle 3">
            <a:extLst>
              <a:ext uri="{FF2B5EF4-FFF2-40B4-BE49-F238E27FC236}">
                <a16:creationId xmlns:a16="http://schemas.microsoft.com/office/drawing/2014/main" id="{B4C7B1D2-040A-634E-9B5D-783D0DA9B345}"/>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0691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7">
            <a:extLst>
              <a:ext uri="{FF2B5EF4-FFF2-40B4-BE49-F238E27FC236}">
                <a16:creationId xmlns:a16="http://schemas.microsoft.com/office/drawing/2014/main" id="{87DB3E34-1525-894C-B4C0-E02E450DA369}"/>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6EE07D-A74E-F045-98E2-9E6C1A41DEA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9554" name="Rectangle 2">
            <a:extLst>
              <a:ext uri="{FF2B5EF4-FFF2-40B4-BE49-F238E27FC236}">
                <a16:creationId xmlns:a16="http://schemas.microsoft.com/office/drawing/2014/main" id="{4C68CEA3-6F7D-0F46-AEA8-4AF13B2331A6}"/>
              </a:ext>
            </a:extLst>
          </p:cNvPr>
          <p:cNvSpPr>
            <a:spLocks noRot="1" noChangeArrowheads="1" noTextEdit="1"/>
          </p:cNvSpPr>
          <p:nvPr>
            <p:ph type="sldImg"/>
          </p:nvPr>
        </p:nvSpPr>
        <p:spPr>
          <a:ln/>
        </p:spPr>
      </p:sp>
      <p:sp>
        <p:nvSpPr>
          <p:cNvPr id="279555" name="Rectangle 3">
            <a:extLst>
              <a:ext uri="{FF2B5EF4-FFF2-40B4-BE49-F238E27FC236}">
                <a16:creationId xmlns:a16="http://schemas.microsoft.com/office/drawing/2014/main" id="{7BB5AFA4-5E05-DE4A-BDD8-E7A9842CFD59}"/>
              </a:ext>
            </a:extLst>
          </p:cNvPr>
          <p:cNvSpPr>
            <a:spLocks noGrp="1" noChangeArrowheads="1"/>
          </p:cNvSpPr>
          <p:nvPr>
            <p:ph type="body" idx="1"/>
          </p:nvPr>
        </p:nvSpPr>
        <p:spPr>
          <a:noFill/>
        </p:spPr>
        <p:txBody>
          <a:bodyPr/>
          <a:lstStyle/>
          <a:p>
            <a:pPr eaLnBrk="1" hangingPunct="1"/>
            <a:r>
              <a:rPr lang="en-US" altLang="en-US"/>
              <a:t>The atmosphere is a cloud of gas and suspended solids extending from the Earth's surface out many thousands of miles, becoming increasingly thinner with distance but always held by the Earth's gravitational pull. The atmosphere is made up of layers surrounding the earth that holds the air we breath, protects us from outer space, and holds moisture (clouds), gases, and tiny particles. In short, the atmosphere is the protective bubble we live in.</a:t>
            </a:r>
            <a:br>
              <a:rPr lang="en-US" altLang="en-US"/>
            </a:br>
            <a:br>
              <a:rPr lang="en-US" altLang="en-US"/>
            </a:br>
            <a:r>
              <a:rPr lang="en-US" altLang="en-US"/>
              <a:t>This protective bubble consists of several gases (below) with the top four making up 99.998% of all gases. By far, the most common, </a:t>
            </a:r>
            <a:r>
              <a:rPr lang="en-US" altLang="en-US" b="1"/>
              <a:t>nitrogen</a:t>
            </a:r>
            <a:r>
              <a:rPr lang="en-US" altLang="en-US"/>
              <a:t>, dilutes oxygen and prevents rapid burning at the earth's surface. Living things need it to make proteins. </a:t>
            </a:r>
            <a:r>
              <a:rPr lang="en-US" altLang="en-US" b="1"/>
              <a:t>Oxygen</a:t>
            </a:r>
            <a:r>
              <a:rPr lang="en-US" altLang="en-US"/>
              <a:t> is used by all living things and is essential for respiration. It is also necessary for combustion or burning. </a:t>
            </a:r>
            <a:r>
              <a:rPr lang="en-US" altLang="en-US" b="1"/>
              <a:t>Argon</a:t>
            </a:r>
            <a:r>
              <a:rPr lang="en-US" altLang="en-US"/>
              <a:t> is used in light bulbs. Plants use </a:t>
            </a:r>
            <a:r>
              <a:rPr lang="en-US" altLang="en-US" b="1"/>
              <a:t>carbon dioxide</a:t>
            </a:r>
            <a:r>
              <a:rPr lang="en-US" altLang="en-US"/>
              <a:t> to make oxygen. Carbon dioxide also acts as a blanket and prevents the escape of heat into outer space.</a:t>
            </a:r>
            <a:br>
              <a:rPr lang="en-US" altLang="en-US"/>
            </a:br>
            <a:endParaRPr lang="en-US" altLang="en-US"/>
          </a:p>
        </p:txBody>
      </p:sp>
    </p:spTree>
    <p:extLst>
      <p:ext uri="{BB962C8B-B14F-4D97-AF65-F5344CB8AC3E}">
        <p14:creationId xmlns:p14="http://schemas.microsoft.com/office/powerpoint/2010/main" val="2267316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7">
            <a:extLst>
              <a:ext uri="{FF2B5EF4-FFF2-40B4-BE49-F238E27FC236}">
                <a16:creationId xmlns:a16="http://schemas.microsoft.com/office/drawing/2014/main" id="{1E7BE4EF-7639-5246-8111-CB4AB44EF11C}"/>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56A3131-29EF-2A41-922A-7CCEAB2007E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66594" name="Rectangle 2">
            <a:extLst>
              <a:ext uri="{FF2B5EF4-FFF2-40B4-BE49-F238E27FC236}">
                <a16:creationId xmlns:a16="http://schemas.microsoft.com/office/drawing/2014/main" id="{9A028039-7788-FB46-A4DC-13C990ADC559}"/>
              </a:ext>
            </a:extLst>
          </p:cNvPr>
          <p:cNvSpPr>
            <a:spLocks noRot="1" noChangeArrowheads="1" noTextEdit="1"/>
          </p:cNvSpPr>
          <p:nvPr>
            <p:ph type="sldImg"/>
          </p:nvPr>
        </p:nvSpPr>
        <p:spPr>
          <a:ln/>
        </p:spPr>
      </p:sp>
      <p:sp>
        <p:nvSpPr>
          <p:cNvPr id="366595" name="Rectangle 3">
            <a:extLst>
              <a:ext uri="{FF2B5EF4-FFF2-40B4-BE49-F238E27FC236}">
                <a16:creationId xmlns:a16="http://schemas.microsoft.com/office/drawing/2014/main" id="{68548EDF-C145-954B-8EB3-A77C13C2926A}"/>
              </a:ext>
            </a:extLst>
          </p:cNvPr>
          <p:cNvSpPr>
            <a:spLocks noGrp="1" noChangeArrowheads="1"/>
          </p:cNvSpPr>
          <p:nvPr>
            <p:ph type="body" idx="1"/>
          </p:nvPr>
        </p:nvSpPr>
        <p:spPr>
          <a:xfrm>
            <a:off x="914400" y="4416425"/>
            <a:ext cx="5029200" cy="4183063"/>
          </a:xfrm>
          <a:noFill/>
        </p:spPr>
        <p:txBody>
          <a:bodyPr/>
          <a:lstStyle/>
          <a:p>
            <a:r>
              <a:rPr lang="en-US" altLang="en-US" sz="1000"/>
              <a:t>Most of the increase in global temperature since the late 19th century has occurred in two distinct periods: 1910 to 1945 and since 1976. The rate of increase of temperature for both periods is about 0.15°C/decade. Recent warming has been greater over land compared to oceans; the increase in sea surface temperature over the period 1950 to 1993 is about half that of the mean land-surface air temperature. The high global temperature associated with the 1997 to 1998 El Niño event stands out as an extreme event, even taking into account the recent rate of warming.</a:t>
            </a:r>
            <a:br>
              <a:rPr lang="en-US" altLang="en-US" sz="1000"/>
            </a:br>
            <a:br>
              <a:rPr lang="en-US" altLang="en-US" sz="1000"/>
            </a:br>
            <a:r>
              <a:rPr lang="en-US" altLang="en-US" sz="1000"/>
              <a:t>In the mid- and high latitudes of the Northern Hemisphere over the latter half of the 20th century, it is likely that there has been a 2 to 4% increase in the frequency of heavy precipitation events. Increases in heavy precipitation events can arise from a number of causes, e.g., changes in atmospheric moisture, thunderstorm activity and large-scale storm activity.</a:t>
            </a:r>
            <a:br>
              <a:rPr lang="en-US" altLang="en-US" sz="1000"/>
            </a:br>
            <a:endParaRPr lang="en-US" altLang="en-US" sz="1000"/>
          </a:p>
        </p:txBody>
      </p:sp>
    </p:spTree>
    <p:extLst>
      <p:ext uri="{BB962C8B-B14F-4D97-AF65-F5344CB8AC3E}">
        <p14:creationId xmlns:p14="http://schemas.microsoft.com/office/powerpoint/2010/main" val="2316255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7">
            <a:extLst>
              <a:ext uri="{FF2B5EF4-FFF2-40B4-BE49-F238E27FC236}">
                <a16:creationId xmlns:a16="http://schemas.microsoft.com/office/drawing/2014/main" id="{670D8C92-1EC7-D74A-8DFE-F5B6452B2295}"/>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D857E6-3DC8-7046-85D6-A02C51DDF0B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68642" name="Rectangle 2">
            <a:extLst>
              <a:ext uri="{FF2B5EF4-FFF2-40B4-BE49-F238E27FC236}">
                <a16:creationId xmlns:a16="http://schemas.microsoft.com/office/drawing/2014/main" id="{B65EE94E-CC2B-8F4F-B5DF-26CCE9A7675E}"/>
              </a:ext>
            </a:extLst>
          </p:cNvPr>
          <p:cNvSpPr>
            <a:spLocks noRot="1" noChangeArrowheads="1" noTextEdit="1"/>
          </p:cNvSpPr>
          <p:nvPr>
            <p:ph type="sldImg"/>
          </p:nvPr>
        </p:nvSpPr>
        <p:spPr>
          <a:ln/>
        </p:spPr>
      </p:sp>
      <p:sp>
        <p:nvSpPr>
          <p:cNvPr id="368643" name="Rectangle 3">
            <a:extLst>
              <a:ext uri="{FF2B5EF4-FFF2-40B4-BE49-F238E27FC236}">
                <a16:creationId xmlns:a16="http://schemas.microsoft.com/office/drawing/2014/main" id="{877E960F-66C0-274E-BA67-E1BA83AEEBE3}"/>
              </a:ext>
            </a:extLst>
          </p:cNvPr>
          <p:cNvSpPr>
            <a:spLocks noGrp="1" noChangeArrowheads="1"/>
          </p:cNvSpPr>
          <p:nvPr>
            <p:ph type="body" idx="1"/>
          </p:nvPr>
        </p:nvSpPr>
        <p:spPr>
          <a:xfrm>
            <a:off x="838200" y="4416425"/>
            <a:ext cx="5486400" cy="4183063"/>
          </a:xfrm>
          <a:noFill/>
        </p:spPr>
        <p:txBody>
          <a:bodyPr/>
          <a:lstStyle/>
          <a:p>
            <a:r>
              <a:rPr lang="en-US" altLang="en-US" sz="1000"/>
              <a:t>Tide gauge data show that global average sea level rose between 0.1 and 0.2 metres during the 20th century. Global ocean heat content has increased since the late 1950s, the period for which adequate observations of sub-surface ocean temperatures have been available. There has been a widespread retreat of mountain glaciers in non-polar regions during the 20th century. </a:t>
            </a:r>
          </a:p>
          <a:p>
            <a:pPr marL="685800" lvl="1" indent="-342900"/>
            <a:endParaRPr lang="en-US" altLang="en-US" sz="1000"/>
          </a:p>
          <a:p>
            <a:r>
              <a:rPr lang="en-US" altLang="en-US" sz="1000"/>
              <a:t>Flood magnitude and frequency could increase in many regions as a consequence of increased frequency of heavy precipitation events, which can increase runoff in most areas as well as groundwater recharge in some floodplains. Most studies indicate that global mean annual temperature increases of a few °C or greater would prompt food prices to increase due to a slowing in the expansion of global food supply relative to growth in global food demand (established, but incomplete). It is established, though incompletely, that climate change, mainly through increased extremes and temporal/ spatial shifts, will worsen food security in Africa. Substantial warming and increases in precipitation are projected for polar regions over the 21st century by almost all climate models. </a:t>
            </a:r>
          </a:p>
          <a:p>
            <a:endParaRPr lang="en-US" altLang="en-US" sz="1000"/>
          </a:p>
          <a:p>
            <a:r>
              <a:rPr lang="en-US" altLang="en-US" sz="1000"/>
              <a:t>In general, the frequency and magnitude of many extreme climate events increase even with a small temperature increase and will become greater at higher temperatures. Extreme events include, for example, floods, soil moisture deficits, tropical and other storms, anomalous temperatures, and fires. The impacts of extreme events often are large locally and could strongly affect specific sectors and regions. Increases in extreme events can cause critical design or natural thresholds to be exceeded, beyond which the magnitude of impacts increases rapidly. </a:t>
            </a:r>
          </a:p>
        </p:txBody>
      </p:sp>
    </p:spTree>
    <p:extLst>
      <p:ext uri="{BB962C8B-B14F-4D97-AF65-F5344CB8AC3E}">
        <p14:creationId xmlns:p14="http://schemas.microsoft.com/office/powerpoint/2010/main" val="318392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7">
            <a:extLst>
              <a:ext uri="{FF2B5EF4-FFF2-40B4-BE49-F238E27FC236}">
                <a16:creationId xmlns:a16="http://schemas.microsoft.com/office/drawing/2014/main" id="{DFEAD6A5-5FC0-7E44-9339-DB07BAFEC51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02CBAC9-89E9-2143-B626-BD4D66F80CCF}"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ＭＳ Ｐゴシック" panose="020B0600070205080204" pitchFamily="34" charset="-128"/>
              </a:rPr>
              <a:pPr marL="0" marR="0" lvl="0" indent="0" algn="r" defTabSz="914400" rtl="0" eaLnBrk="0" fontAlgn="base" latinLnBrk="0" hangingPunct="0">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370690" name="Rectangle 2">
            <a:extLst>
              <a:ext uri="{FF2B5EF4-FFF2-40B4-BE49-F238E27FC236}">
                <a16:creationId xmlns:a16="http://schemas.microsoft.com/office/drawing/2014/main" id="{4B514BB4-1E36-714E-BC65-163380E568B7}"/>
              </a:ext>
            </a:extLst>
          </p:cNvPr>
          <p:cNvSpPr>
            <a:spLocks noChangeArrowheads="1" noTextEdit="1"/>
          </p:cNvSpPr>
          <p:nvPr>
            <p:ph type="sldImg"/>
          </p:nvPr>
        </p:nvSpPr>
        <p:spPr>
          <a:ln/>
        </p:spPr>
      </p:sp>
      <p:sp>
        <p:nvSpPr>
          <p:cNvPr id="370691" name="Rectangle 3">
            <a:extLst>
              <a:ext uri="{FF2B5EF4-FFF2-40B4-BE49-F238E27FC236}">
                <a16:creationId xmlns:a16="http://schemas.microsoft.com/office/drawing/2014/main" id="{FCB2E121-4CAE-0E4E-80C8-5DBD7F0A099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714518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7">
            <a:extLst>
              <a:ext uri="{FF2B5EF4-FFF2-40B4-BE49-F238E27FC236}">
                <a16:creationId xmlns:a16="http://schemas.microsoft.com/office/drawing/2014/main" id="{94ADB70D-A412-E640-A220-A4A00890F40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4D8CED1-DE79-5346-9B28-BFD548DEF8D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ＭＳ Ｐゴシック" panose="020B0600070205080204" pitchFamily="34" charset="-128"/>
              </a:rPr>
              <a:pPr marL="0" marR="0" lvl="0" indent="0" algn="r" defTabSz="914400" rtl="0" eaLnBrk="0" fontAlgn="base" latinLnBrk="0" hangingPunct="0">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372738" name="Rectangle 2">
            <a:extLst>
              <a:ext uri="{FF2B5EF4-FFF2-40B4-BE49-F238E27FC236}">
                <a16:creationId xmlns:a16="http://schemas.microsoft.com/office/drawing/2014/main" id="{4BAF7BF1-E61D-F64A-B497-4A282BF53948}"/>
              </a:ext>
            </a:extLst>
          </p:cNvPr>
          <p:cNvSpPr>
            <a:spLocks noChangeArrowheads="1" noTextEdit="1"/>
          </p:cNvSpPr>
          <p:nvPr>
            <p:ph type="sldImg"/>
          </p:nvPr>
        </p:nvSpPr>
        <p:spPr>
          <a:ln/>
        </p:spPr>
      </p:sp>
      <p:sp>
        <p:nvSpPr>
          <p:cNvPr id="372739" name="Rectangle 3">
            <a:extLst>
              <a:ext uri="{FF2B5EF4-FFF2-40B4-BE49-F238E27FC236}">
                <a16:creationId xmlns:a16="http://schemas.microsoft.com/office/drawing/2014/main" id="{47FE62CD-6E16-644F-9673-6E24FB431E0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108020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Rectangle 7">
            <a:extLst>
              <a:ext uri="{FF2B5EF4-FFF2-40B4-BE49-F238E27FC236}">
                <a16:creationId xmlns:a16="http://schemas.microsoft.com/office/drawing/2014/main" id="{82442D9A-DE64-0040-B50C-61ED5D6E25C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746A6D0-6683-2348-B3F5-D5BD96A5A829}"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ＭＳ Ｐゴシック" panose="020B0600070205080204" pitchFamily="34" charset="-128"/>
              </a:rPr>
              <a:pPr marL="0" marR="0" lvl="0" indent="0" algn="r" defTabSz="914400" rtl="0" eaLnBrk="0" fontAlgn="base" latinLnBrk="0" hangingPunct="0">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374786" name="Rectangle 2">
            <a:extLst>
              <a:ext uri="{FF2B5EF4-FFF2-40B4-BE49-F238E27FC236}">
                <a16:creationId xmlns:a16="http://schemas.microsoft.com/office/drawing/2014/main" id="{FAAE91EB-C58F-0140-8739-E59A88541D8F}"/>
              </a:ext>
            </a:extLst>
          </p:cNvPr>
          <p:cNvSpPr>
            <a:spLocks noChangeArrowheads="1" noTextEdit="1"/>
          </p:cNvSpPr>
          <p:nvPr>
            <p:ph type="sldImg"/>
          </p:nvPr>
        </p:nvSpPr>
        <p:spPr>
          <a:ln/>
        </p:spPr>
      </p:sp>
      <p:sp>
        <p:nvSpPr>
          <p:cNvPr id="374787" name="Rectangle 3">
            <a:extLst>
              <a:ext uri="{FF2B5EF4-FFF2-40B4-BE49-F238E27FC236}">
                <a16:creationId xmlns:a16="http://schemas.microsoft.com/office/drawing/2014/main" id="{562A3A0A-5C7C-B040-AB10-9E52DE0C8D1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914059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7">
            <a:extLst>
              <a:ext uri="{FF2B5EF4-FFF2-40B4-BE49-F238E27FC236}">
                <a16:creationId xmlns:a16="http://schemas.microsoft.com/office/drawing/2014/main" id="{21C7F702-81F5-E549-8961-92CCE43CBAAF}"/>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5615A6-BC24-6240-A2C6-CE2A22B4C53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1602" name="Rectangle 2">
            <a:extLst>
              <a:ext uri="{FF2B5EF4-FFF2-40B4-BE49-F238E27FC236}">
                <a16:creationId xmlns:a16="http://schemas.microsoft.com/office/drawing/2014/main" id="{B7410093-5E50-9F4B-B95E-25244E752935}"/>
              </a:ext>
            </a:extLst>
          </p:cNvPr>
          <p:cNvSpPr>
            <a:spLocks noRot="1" noChangeArrowheads="1" noTextEdit="1"/>
          </p:cNvSpPr>
          <p:nvPr>
            <p:ph type="sldImg"/>
          </p:nvPr>
        </p:nvSpPr>
        <p:spPr>
          <a:ln/>
        </p:spPr>
      </p:sp>
      <p:sp>
        <p:nvSpPr>
          <p:cNvPr id="281603" name="Rectangle 3">
            <a:extLst>
              <a:ext uri="{FF2B5EF4-FFF2-40B4-BE49-F238E27FC236}">
                <a16:creationId xmlns:a16="http://schemas.microsoft.com/office/drawing/2014/main" id="{71C64954-6D34-FB4C-BCA2-CBE542231203}"/>
              </a:ext>
            </a:extLst>
          </p:cNvPr>
          <p:cNvSpPr>
            <a:spLocks noGrp="1" noChangeArrowheads="1"/>
          </p:cNvSpPr>
          <p:nvPr>
            <p:ph type="body" idx="1"/>
          </p:nvPr>
        </p:nvSpPr>
        <p:spPr>
          <a:noFill/>
        </p:spPr>
        <p:txBody>
          <a:bodyPr/>
          <a:lstStyle/>
          <a:p>
            <a:pPr eaLnBrk="1" hangingPunct="1">
              <a:lnSpc>
                <a:spcPct val="80000"/>
              </a:lnSpc>
            </a:pPr>
            <a:r>
              <a:rPr lang="en-US" altLang="en-US" sz="800"/>
              <a:t>The envelope of gas surrounding the Earth changes from the ground up. Five distinct layers have been identified using </a:t>
            </a:r>
          </a:p>
          <a:p>
            <a:pPr eaLnBrk="1" hangingPunct="1">
              <a:lnSpc>
                <a:spcPct val="80000"/>
              </a:lnSpc>
            </a:pPr>
            <a:r>
              <a:rPr lang="en-US" altLang="en-US" sz="800"/>
              <a:t>thermal characteristics (temperature changes), chemical composition, movement, and density. Each of the layers are bounded by "pauses" where the maximum changes in thermal characteristics, chemical composition, movement, and density occur.</a:t>
            </a:r>
            <a:br>
              <a:rPr lang="en-US" altLang="en-US" sz="800"/>
            </a:br>
            <a:br>
              <a:rPr lang="en-US" altLang="en-US" sz="800"/>
            </a:br>
            <a:r>
              <a:rPr lang="en-US" altLang="en-US" sz="800" b="1"/>
              <a:t>Troposphere</a:t>
            </a:r>
            <a:r>
              <a:rPr lang="en-US" altLang="en-US" sz="800"/>
              <a:t> </a:t>
            </a:r>
          </a:p>
          <a:p>
            <a:pPr eaLnBrk="1" hangingPunct="1">
              <a:lnSpc>
                <a:spcPct val="80000"/>
              </a:lnSpc>
            </a:pPr>
            <a:r>
              <a:rPr lang="en-US" altLang="en-US" sz="800"/>
              <a:t>The troposphere begins at the Earth's surface and extends up to 4-12 miles (6-20 km) high. This is where we live. As the gases in this layer decrease with height, the air become thinner. Therefore, the temperature in the troposphere also decreases with height. As you climb higher, the temperature drops from about 62°F (17°C) to -60°F (-51°C). Almost all weather occurs in this region.</a:t>
            </a:r>
            <a:br>
              <a:rPr lang="en-US" altLang="en-US" sz="800"/>
            </a:br>
            <a:br>
              <a:rPr lang="en-US" altLang="en-US" sz="800"/>
            </a:br>
            <a:r>
              <a:rPr lang="en-US" altLang="en-US" sz="800"/>
              <a:t>The height of the troposphere varies from the equator to the poles. At the equator it is around 11-12 miles (18-20 km) high, at 50°N and 50°S, 5½ miles and at the poles just under four miles high. The transition boundary between the troposphere and the layer above is called the tropopause. Both the tropopause and the troposphere are known as the lower atmosphere.</a:t>
            </a:r>
            <a:br>
              <a:rPr lang="en-US" altLang="en-US" sz="800"/>
            </a:br>
            <a:br>
              <a:rPr lang="en-US" altLang="en-US" sz="800"/>
            </a:br>
            <a:r>
              <a:rPr lang="en-US" altLang="en-US" sz="800" b="1"/>
              <a:t>Stratosphere</a:t>
            </a:r>
            <a:r>
              <a:rPr lang="en-US" altLang="en-US" sz="800"/>
              <a:t> </a:t>
            </a:r>
          </a:p>
          <a:p>
            <a:pPr eaLnBrk="1" hangingPunct="1">
              <a:lnSpc>
                <a:spcPct val="80000"/>
              </a:lnSpc>
            </a:pPr>
            <a:r>
              <a:rPr lang="en-US" altLang="en-US" sz="800"/>
              <a:t>The Stratosphere extends from the tropopause up to 31 miles above the Earth's surface. This layer holds 19 percent of the atmosphere's gases but very little water vapor.</a:t>
            </a:r>
            <a:br>
              <a:rPr lang="en-US" altLang="en-US" sz="800"/>
            </a:br>
            <a:br>
              <a:rPr lang="en-US" altLang="en-US" sz="800"/>
            </a:br>
            <a:r>
              <a:rPr lang="en-US" altLang="en-US" sz="800"/>
              <a:t>Temperature increases with height as radiation is increasingly absorbed by oxygen molecules which leads to the formation of Ozone. The temperature rises from an average -76°F (-60°C) at tropopause to a maximum of about 5°F (-15°C) at the stratopause due to this absorption of ultraviolet radiation. The increasing temperature also makes it a calm layer with movements of the gases slow.</a:t>
            </a:r>
            <a:br>
              <a:rPr lang="en-US" altLang="en-US" sz="800"/>
            </a:br>
            <a:br>
              <a:rPr lang="en-US" altLang="en-US" sz="800"/>
            </a:br>
            <a:r>
              <a:rPr lang="en-US" altLang="en-US" sz="800"/>
              <a:t>The regions of the stratosphere and the mesosphere, along with the stratopause and mesopause, are called the middle atmosphere by scientists. The transition boundary which separates the stratosphere from the mesosphere is called the stratopause.</a:t>
            </a:r>
            <a:br>
              <a:rPr lang="en-US" altLang="en-US" sz="800"/>
            </a:br>
            <a:br>
              <a:rPr lang="en-US" altLang="en-US" sz="800"/>
            </a:br>
            <a:r>
              <a:rPr lang="en-US" altLang="en-US" sz="800" b="1"/>
              <a:t>Mesosphere</a:t>
            </a:r>
            <a:r>
              <a:rPr lang="en-US" altLang="en-US" sz="800"/>
              <a:t> </a:t>
            </a:r>
          </a:p>
          <a:p>
            <a:pPr eaLnBrk="1" hangingPunct="1">
              <a:lnSpc>
                <a:spcPct val="80000"/>
              </a:lnSpc>
            </a:pPr>
            <a:r>
              <a:rPr lang="en-US" altLang="en-US" sz="800"/>
              <a:t>The mesosphere extends from the stratopause to about 53 miles (85 km) above the earth. The gases, including the oxygen molecules, continue to become thinner and thinner with height. As such, the effect of the warming by ultraviolet radiation also becomes less and less leading to a decrease in temperature with height. On average, temperature decreases from about 5°F (-15°C) to as low as -184°F (-120°C) at the mesopause. However, the gases in the mesosphere are thick enough to slow down meteorites hurtling into the atmosphere, where they burn up, leaving fiery trails in the night sky.</a:t>
            </a:r>
            <a:br>
              <a:rPr lang="en-US" altLang="en-US" sz="800"/>
            </a:br>
            <a:br>
              <a:rPr lang="en-US" altLang="en-US" sz="800"/>
            </a:br>
            <a:r>
              <a:rPr lang="en-US" altLang="en-US" sz="800" b="1"/>
              <a:t>Thermosphere</a:t>
            </a:r>
            <a:r>
              <a:rPr lang="en-US" altLang="en-US" sz="800"/>
              <a:t>  </a:t>
            </a:r>
          </a:p>
          <a:p>
            <a:pPr eaLnBrk="1" hangingPunct="1">
              <a:lnSpc>
                <a:spcPct val="80000"/>
              </a:lnSpc>
            </a:pPr>
            <a:r>
              <a:rPr lang="en-US" altLang="en-US" sz="800"/>
              <a:t>The Thermosphere extends from the mesopause to 430 miles (690 km) above the earth. This layer is known as the upper atmosphere.</a:t>
            </a:r>
            <a:br>
              <a:rPr lang="en-US" altLang="en-US" sz="800"/>
            </a:br>
            <a:r>
              <a:rPr lang="en-US" altLang="en-US" sz="800"/>
              <a:t>The gases of the thermosphere are increasingly thinner than in the mesosphere. As such, only the higher energy ultraviolet and x-ray radiation from the sun is absorbed. But because of this absorption, the temperature increases with height and can reach as high as 3,600°F (2000°C) near the top of this layer.</a:t>
            </a:r>
            <a:br>
              <a:rPr lang="en-US" altLang="en-US" sz="800"/>
            </a:br>
            <a:br>
              <a:rPr lang="en-US" altLang="en-US" sz="800"/>
            </a:br>
            <a:r>
              <a:rPr lang="en-US" altLang="en-US" sz="800"/>
              <a:t>However, despite the high temperature, this layer of the atmosphere would still feel very cold to our skin because of the extremely thin air. The total amount of energy from the very few molecules in this layer is not sufficient enough to heat our skin.</a:t>
            </a:r>
            <a:br>
              <a:rPr lang="en-US" altLang="en-US" sz="800"/>
            </a:br>
            <a:endParaRPr lang="en-US" altLang="en-US" sz="800"/>
          </a:p>
        </p:txBody>
      </p:sp>
    </p:spTree>
    <p:extLst>
      <p:ext uri="{BB962C8B-B14F-4D97-AF65-F5344CB8AC3E}">
        <p14:creationId xmlns:p14="http://schemas.microsoft.com/office/powerpoint/2010/main" val="372557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Slide Image Placeholder 1">
            <a:extLst>
              <a:ext uri="{FF2B5EF4-FFF2-40B4-BE49-F238E27FC236}">
                <a16:creationId xmlns:a16="http://schemas.microsoft.com/office/drawing/2014/main" id="{C7FCE510-886C-3448-8BE4-7588BBC217F0}"/>
              </a:ext>
            </a:extLst>
          </p:cNvPr>
          <p:cNvSpPr>
            <a:spLocks noGrp="1" noRot="1" noChangeAspect="1" noChangeArrowheads="1" noTextEdit="1"/>
          </p:cNvSpPr>
          <p:nvPr>
            <p:ph type="sldImg"/>
          </p:nvPr>
        </p:nvSpPr>
        <p:spPr>
          <a:ln/>
        </p:spPr>
      </p:sp>
      <p:sp>
        <p:nvSpPr>
          <p:cNvPr id="283650" name="Notes Placeholder 2">
            <a:extLst>
              <a:ext uri="{FF2B5EF4-FFF2-40B4-BE49-F238E27FC236}">
                <a16:creationId xmlns:a16="http://schemas.microsoft.com/office/drawing/2014/main" id="{0AEAE20A-4E0A-5C47-9C13-F7DC74522173}"/>
              </a:ext>
            </a:extLst>
          </p:cNvPr>
          <p:cNvSpPr>
            <a:spLocks noGrp="1" noChangeArrowheads="1"/>
          </p:cNvSpPr>
          <p:nvPr>
            <p:ph type="body" idx="1"/>
          </p:nvPr>
        </p:nvSpPr>
        <p:spPr>
          <a:noFill/>
        </p:spPr>
        <p:txBody>
          <a:bodyPr/>
          <a:lstStyle/>
          <a:p>
            <a:endParaRPr lang="en-US" altLang="en-US"/>
          </a:p>
        </p:txBody>
      </p:sp>
      <p:sp>
        <p:nvSpPr>
          <p:cNvPr id="283651" name="Slide Number Placeholder 3">
            <a:extLst>
              <a:ext uri="{FF2B5EF4-FFF2-40B4-BE49-F238E27FC236}">
                <a16:creationId xmlns:a16="http://schemas.microsoft.com/office/drawing/2014/main" id="{199706D1-4300-D847-AD6E-DA63C27DE71A}"/>
              </a:ext>
            </a:extLst>
          </p:cNvPr>
          <p:cNvSpPr>
            <a:spLocks noGrp="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CB3364-1B16-6E4A-842C-F9E3DCFF45C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58396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7">
            <a:extLst>
              <a:ext uri="{FF2B5EF4-FFF2-40B4-BE49-F238E27FC236}">
                <a16:creationId xmlns:a16="http://schemas.microsoft.com/office/drawing/2014/main" id="{DA8F9B78-91EE-6544-860F-E736D73EB6F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Tahoma" panose="020B0604030504040204" pitchFamily="34" charset="0"/>
              </a:defRPr>
            </a:lvl1pPr>
            <a:lvl2pPr marL="742950" indent="-285750" defTabSz="966788">
              <a:defRPr>
                <a:solidFill>
                  <a:schemeClr val="tx1"/>
                </a:solidFill>
                <a:latin typeface="Tahoma" panose="020B0604030504040204" pitchFamily="34" charset="0"/>
              </a:defRPr>
            </a:lvl2pPr>
            <a:lvl3pPr marL="1143000" indent="-228600" defTabSz="966788">
              <a:defRPr>
                <a:solidFill>
                  <a:schemeClr val="tx1"/>
                </a:solidFill>
                <a:latin typeface="Tahoma" panose="020B0604030504040204" pitchFamily="34" charset="0"/>
              </a:defRPr>
            </a:lvl3pPr>
            <a:lvl4pPr marL="1600200" indent="-228600" defTabSz="966788">
              <a:defRPr>
                <a:solidFill>
                  <a:schemeClr val="tx1"/>
                </a:solidFill>
                <a:latin typeface="Tahoma" panose="020B0604030504040204" pitchFamily="34" charset="0"/>
              </a:defRPr>
            </a:lvl4pPr>
            <a:lvl5pPr marL="2057400" indent="-228600" defTabSz="966788">
              <a:defRPr>
                <a:solidFill>
                  <a:schemeClr val="tx1"/>
                </a:solidFill>
                <a:latin typeface="Tahoma" panose="020B0604030504040204" pitchFamily="34" charset="0"/>
              </a:defRPr>
            </a:lvl5pPr>
            <a:lvl6pPr marL="2514600" indent="-228600" defTabSz="966788" eaLnBrk="0" fontAlgn="base" hangingPunct="0">
              <a:spcBef>
                <a:spcPct val="0"/>
              </a:spcBef>
              <a:spcAft>
                <a:spcPct val="0"/>
              </a:spcAft>
              <a:defRPr>
                <a:solidFill>
                  <a:schemeClr val="tx1"/>
                </a:solidFill>
                <a:latin typeface="Tahoma" panose="020B0604030504040204" pitchFamily="34" charset="0"/>
              </a:defRPr>
            </a:lvl6pPr>
            <a:lvl7pPr marL="2971800" indent="-228600" defTabSz="966788" eaLnBrk="0" fontAlgn="base" hangingPunct="0">
              <a:spcBef>
                <a:spcPct val="0"/>
              </a:spcBef>
              <a:spcAft>
                <a:spcPct val="0"/>
              </a:spcAft>
              <a:defRPr>
                <a:solidFill>
                  <a:schemeClr val="tx1"/>
                </a:solidFill>
                <a:latin typeface="Tahoma" panose="020B0604030504040204" pitchFamily="34" charset="0"/>
              </a:defRPr>
            </a:lvl7pPr>
            <a:lvl8pPr marL="3429000" indent="-228600" defTabSz="966788" eaLnBrk="0" fontAlgn="base" hangingPunct="0">
              <a:spcBef>
                <a:spcPct val="0"/>
              </a:spcBef>
              <a:spcAft>
                <a:spcPct val="0"/>
              </a:spcAft>
              <a:defRPr>
                <a:solidFill>
                  <a:schemeClr val="tx1"/>
                </a:solidFill>
                <a:latin typeface="Tahoma" panose="020B0604030504040204" pitchFamily="34" charset="0"/>
              </a:defRPr>
            </a:lvl8pPr>
            <a:lvl9pPr marL="3886200" indent="-228600" defTabSz="966788"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1FBBB659-03A9-EC49-8CDE-B7058197444C}"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6722" name="Rectangle 2">
            <a:extLst>
              <a:ext uri="{FF2B5EF4-FFF2-40B4-BE49-F238E27FC236}">
                <a16:creationId xmlns:a16="http://schemas.microsoft.com/office/drawing/2014/main" id="{08695F77-492D-1C42-95E4-0F967E889232}"/>
              </a:ext>
            </a:extLst>
          </p:cNvPr>
          <p:cNvSpPr>
            <a:spLocks noRot="1" noChangeArrowheads="1" noTextEdit="1"/>
          </p:cNvSpPr>
          <p:nvPr>
            <p:ph type="sldImg"/>
          </p:nvPr>
        </p:nvSpPr>
        <p:spPr>
          <a:xfrm>
            <a:off x="1257300" y="720725"/>
            <a:ext cx="4802188" cy="3602038"/>
          </a:xfrm>
          <a:ln/>
        </p:spPr>
      </p:sp>
      <p:sp>
        <p:nvSpPr>
          <p:cNvPr id="286723" name="Rectangle 3">
            <a:extLst>
              <a:ext uri="{FF2B5EF4-FFF2-40B4-BE49-F238E27FC236}">
                <a16:creationId xmlns:a16="http://schemas.microsoft.com/office/drawing/2014/main" id="{B05CFD93-481A-3544-9639-F4267BC3916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t>all concentrations are in dry air (except, obviously, for H</a:t>
            </a:r>
            <a:r>
              <a:rPr lang="en-US" altLang="en-US" baseline="-25000"/>
              <a:t>2</a:t>
            </a:r>
            <a:r>
              <a:rPr lang="en-US" altLang="en-US"/>
              <a:t>O)</a:t>
            </a:r>
          </a:p>
        </p:txBody>
      </p:sp>
    </p:spTree>
    <p:extLst>
      <p:ext uri="{BB962C8B-B14F-4D97-AF65-F5344CB8AC3E}">
        <p14:creationId xmlns:p14="http://schemas.microsoft.com/office/powerpoint/2010/main" val="148925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7">
            <a:extLst>
              <a:ext uri="{FF2B5EF4-FFF2-40B4-BE49-F238E27FC236}">
                <a16:creationId xmlns:a16="http://schemas.microsoft.com/office/drawing/2014/main" id="{A2D7A868-B9AC-1648-9597-F4BD032180A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Tahoma" panose="020B0604030504040204" pitchFamily="34" charset="0"/>
              </a:defRPr>
            </a:lvl1pPr>
            <a:lvl2pPr marL="742950" indent="-285750" defTabSz="966788">
              <a:defRPr>
                <a:solidFill>
                  <a:schemeClr val="tx1"/>
                </a:solidFill>
                <a:latin typeface="Tahoma" panose="020B0604030504040204" pitchFamily="34" charset="0"/>
              </a:defRPr>
            </a:lvl2pPr>
            <a:lvl3pPr marL="1143000" indent="-228600" defTabSz="966788">
              <a:defRPr>
                <a:solidFill>
                  <a:schemeClr val="tx1"/>
                </a:solidFill>
                <a:latin typeface="Tahoma" panose="020B0604030504040204" pitchFamily="34" charset="0"/>
              </a:defRPr>
            </a:lvl3pPr>
            <a:lvl4pPr marL="1600200" indent="-228600" defTabSz="966788">
              <a:defRPr>
                <a:solidFill>
                  <a:schemeClr val="tx1"/>
                </a:solidFill>
                <a:latin typeface="Tahoma" panose="020B0604030504040204" pitchFamily="34" charset="0"/>
              </a:defRPr>
            </a:lvl4pPr>
            <a:lvl5pPr marL="2057400" indent="-228600" defTabSz="966788">
              <a:defRPr>
                <a:solidFill>
                  <a:schemeClr val="tx1"/>
                </a:solidFill>
                <a:latin typeface="Tahoma" panose="020B0604030504040204" pitchFamily="34" charset="0"/>
              </a:defRPr>
            </a:lvl5pPr>
            <a:lvl6pPr marL="2514600" indent="-228600" defTabSz="966788" eaLnBrk="0" fontAlgn="base" hangingPunct="0">
              <a:spcBef>
                <a:spcPct val="0"/>
              </a:spcBef>
              <a:spcAft>
                <a:spcPct val="0"/>
              </a:spcAft>
              <a:defRPr>
                <a:solidFill>
                  <a:schemeClr val="tx1"/>
                </a:solidFill>
                <a:latin typeface="Tahoma" panose="020B0604030504040204" pitchFamily="34" charset="0"/>
              </a:defRPr>
            </a:lvl6pPr>
            <a:lvl7pPr marL="2971800" indent="-228600" defTabSz="966788" eaLnBrk="0" fontAlgn="base" hangingPunct="0">
              <a:spcBef>
                <a:spcPct val="0"/>
              </a:spcBef>
              <a:spcAft>
                <a:spcPct val="0"/>
              </a:spcAft>
              <a:defRPr>
                <a:solidFill>
                  <a:schemeClr val="tx1"/>
                </a:solidFill>
                <a:latin typeface="Tahoma" panose="020B0604030504040204" pitchFamily="34" charset="0"/>
              </a:defRPr>
            </a:lvl7pPr>
            <a:lvl8pPr marL="3429000" indent="-228600" defTabSz="966788" eaLnBrk="0" fontAlgn="base" hangingPunct="0">
              <a:spcBef>
                <a:spcPct val="0"/>
              </a:spcBef>
              <a:spcAft>
                <a:spcPct val="0"/>
              </a:spcAft>
              <a:defRPr>
                <a:solidFill>
                  <a:schemeClr val="tx1"/>
                </a:solidFill>
                <a:latin typeface="Tahoma" panose="020B0604030504040204" pitchFamily="34" charset="0"/>
              </a:defRPr>
            </a:lvl8pPr>
            <a:lvl9pPr marL="3886200" indent="-228600" defTabSz="966788"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9DE7D267-FA85-B84F-9E28-FC9346D692B0}"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8770" name="Rectangle 2">
            <a:extLst>
              <a:ext uri="{FF2B5EF4-FFF2-40B4-BE49-F238E27FC236}">
                <a16:creationId xmlns:a16="http://schemas.microsoft.com/office/drawing/2014/main" id="{601712CF-A149-5D44-914F-AFD53752D312}"/>
              </a:ext>
            </a:extLst>
          </p:cNvPr>
          <p:cNvSpPr>
            <a:spLocks noRot="1" noChangeArrowheads="1" noTextEdit="1"/>
          </p:cNvSpPr>
          <p:nvPr>
            <p:ph type="sldImg"/>
          </p:nvPr>
        </p:nvSpPr>
        <p:spPr>
          <a:xfrm>
            <a:off x="1257300" y="720725"/>
            <a:ext cx="4802188" cy="3602038"/>
          </a:xfrm>
          <a:ln/>
        </p:spPr>
      </p:sp>
      <p:sp>
        <p:nvSpPr>
          <p:cNvPr id="288771" name="Rectangle 3">
            <a:extLst>
              <a:ext uri="{FF2B5EF4-FFF2-40B4-BE49-F238E27FC236}">
                <a16:creationId xmlns:a16="http://schemas.microsoft.com/office/drawing/2014/main" id="{F613BC0F-17AC-FC4D-A8C9-FD133C47E57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Horizontal mixing is driven by pressure differences due to uneven heating by the Sun. MIxing along latitutdes (zonal mixing) is very fast; mixing along longitudes within a hemisphere (meridional mixing) is also pretty fast. Interhemispheric exchange is much slower.</a:t>
            </a:r>
          </a:p>
        </p:txBody>
      </p:sp>
    </p:spTree>
    <p:extLst>
      <p:ext uri="{BB962C8B-B14F-4D97-AF65-F5344CB8AC3E}">
        <p14:creationId xmlns:p14="http://schemas.microsoft.com/office/powerpoint/2010/main" val="3618662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7">
            <a:extLst>
              <a:ext uri="{FF2B5EF4-FFF2-40B4-BE49-F238E27FC236}">
                <a16:creationId xmlns:a16="http://schemas.microsoft.com/office/drawing/2014/main" id="{06D78EB3-C91B-224B-9F46-4BF9223287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DB889763-E908-D14D-B8FF-A647D7E9E11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1842" name="Rectangle 2">
            <a:extLst>
              <a:ext uri="{FF2B5EF4-FFF2-40B4-BE49-F238E27FC236}">
                <a16:creationId xmlns:a16="http://schemas.microsoft.com/office/drawing/2014/main" id="{356B4BD7-0613-D848-8DEF-6C582EB671B1}"/>
              </a:ext>
            </a:extLst>
          </p:cNvPr>
          <p:cNvSpPr>
            <a:spLocks noRot="1" noChangeArrowheads="1" noTextEdit="1"/>
          </p:cNvSpPr>
          <p:nvPr>
            <p:ph type="sldImg"/>
          </p:nvPr>
        </p:nvSpPr>
        <p:spPr>
          <a:xfrm>
            <a:off x="1257300" y="720725"/>
            <a:ext cx="4802188" cy="3602038"/>
          </a:xfrm>
          <a:ln/>
        </p:spPr>
      </p:sp>
      <p:sp>
        <p:nvSpPr>
          <p:cNvPr id="291843" name="Rectangle 3">
            <a:extLst>
              <a:ext uri="{FF2B5EF4-FFF2-40B4-BE49-F238E27FC236}">
                <a16:creationId xmlns:a16="http://schemas.microsoft.com/office/drawing/2014/main" id="{3C0DBE14-21BD-054F-B1EE-2C04082E3CB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2181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2">
            <a:extLst>
              <a:ext uri="{FF2B5EF4-FFF2-40B4-BE49-F238E27FC236}">
                <a16:creationId xmlns:a16="http://schemas.microsoft.com/office/drawing/2014/main" id="{FA7A3F24-19E6-2F45-AE22-B2B149F05CCB}"/>
              </a:ext>
            </a:extLst>
          </p:cNvPr>
          <p:cNvSpPr>
            <a:spLocks noGrp="1" noChangeArrowheads="1"/>
          </p:cNvSpPr>
          <p:nvPr>
            <p:ph type="hdr" sz="quarter"/>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EGEE 102 - Energy Conservation and Environmental Protection</a:t>
            </a:r>
          </a:p>
        </p:txBody>
      </p:sp>
      <p:sp>
        <p:nvSpPr>
          <p:cNvPr id="321538" name="Rectangle 6">
            <a:extLst>
              <a:ext uri="{FF2B5EF4-FFF2-40B4-BE49-F238E27FC236}">
                <a16:creationId xmlns:a16="http://schemas.microsoft.com/office/drawing/2014/main" id="{EEFA58E1-09C3-CD41-8AFF-FD33C782AA32}"/>
              </a:ext>
            </a:extLst>
          </p:cNvPr>
          <p:cNvSpPr>
            <a:spLocks noGrp="1" noChangeArrowheads="1"/>
          </p:cNvSpPr>
          <p:nvPr>
            <p:ph type="ftr" sz="quarter" idx="4"/>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8. Ozone and the Environment</a:t>
            </a:r>
          </a:p>
        </p:txBody>
      </p:sp>
      <p:sp>
        <p:nvSpPr>
          <p:cNvPr id="321539" name="Rectangle 7">
            <a:extLst>
              <a:ext uri="{FF2B5EF4-FFF2-40B4-BE49-F238E27FC236}">
                <a16:creationId xmlns:a16="http://schemas.microsoft.com/office/drawing/2014/main" id="{66EF43D8-86B6-E94C-93DE-B99D0D5E33EB}"/>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B9F92B-00A0-2546-8AB9-64A80D11C3FC}"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21540" name="Rectangle 2">
            <a:extLst>
              <a:ext uri="{FF2B5EF4-FFF2-40B4-BE49-F238E27FC236}">
                <a16:creationId xmlns:a16="http://schemas.microsoft.com/office/drawing/2014/main" id="{F2EE559A-5BD5-9A4D-92D0-0BF7B0C4BB01}"/>
              </a:ext>
            </a:extLst>
          </p:cNvPr>
          <p:cNvSpPr>
            <a:spLocks noChangeArrowheads="1" noTextEdit="1"/>
          </p:cNvSpPr>
          <p:nvPr>
            <p:ph type="sldImg"/>
          </p:nvPr>
        </p:nvSpPr>
        <p:spPr>
          <a:ln/>
        </p:spPr>
      </p:sp>
      <p:sp>
        <p:nvSpPr>
          <p:cNvPr id="321541" name="Rectangle 3">
            <a:extLst>
              <a:ext uri="{FF2B5EF4-FFF2-40B4-BE49-F238E27FC236}">
                <a16:creationId xmlns:a16="http://schemas.microsoft.com/office/drawing/2014/main" id="{BC05EB9B-7926-CC42-BFC0-7B4DA394BF37}"/>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863139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Rectangle 7">
            <a:extLst>
              <a:ext uri="{FF2B5EF4-FFF2-40B4-BE49-F238E27FC236}">
                <a16:creationId xmlns:a16="http://schemas.microsoft.com/office/drawing/2014/main" id="{6800FC7D-F916-6841-8F16-84EF83E4ACED}"/>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DA045C-2167-8B42-B2A3-C3C0769B4F31}"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30754" name="Rectangle 2">
            <a:extLst>
              <a:ext uri="{FF2B5EF4-FFF2-40B4-BE49-F238E27FC236}">
                <a16:creationId xmlns:a16="http://schemas.microsoft.com/office/drawing/2014/main" id="{3D7AAB08-5099-634B-B369-EA2C2CEEF0BB}"/>
              </a:ext>
            </a:extLst>
          </p:cNvPr>
          <p:cNvSpPr>
            <a:spLocks noChangeArrowheads="1" noTextEdit="1"/>
          </p:cNvSpPr>
          <p:nvPr>
            <p:ph type="sldImg"/>
          </p:nvPr>
        </p:nvSpPr>
        <p:spPr>
          <a:ln/>
        </p:spPr>
      </p:sp>
      <p:sp>
        <p:nvSpPr>
          <p:cNvPr id="330755" name="Rectangle 3">
            <a:extLst>
              <a:ext uri="{FF2B5EF4-FFF2-40B4-BE49-F238E27FC236}">
                <a16:creationId xmlns:a16="http://schemas.microsoft.com/office/drawing/2014/main" id="{EB0BAAC8-38C3-C947-B79C-4DEF45515EB0}"/>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235622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gif"/><Relationship Id="rId1" Type="http://schemas.openxmlformats.org/officeDocument/2006/relationships/slideMaster" Target="../slideMasters/slideMaster8.xml"/><Relationship Id="rId4" Type="http://schemas.openxmlformats.org/officeDocument/2006/relationships/image" Target="../media/image4.gi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8207BC7D-E537-BF43-B9CE-E6277151395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DE62334-500D-3043-AEA4-3EE66EF2A81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E040A8F-2B22-4A41-8E93-E7D4A71261BB}"/>
              </a:ext>
            </a:extLst>
          </p:cNvPr>
          <p:cNvSpPr>
            <a:spLocks noGrp="1" noChangeArrowheads="1"/>
          </p:cNvSpPr>
          <p:nvPr>
            <p:ph type="sldNum" sz="quarter" idx="12"/>
          </p:nvPr>
        </p:nvSpPr>
        <p:spPr>
          <a:ln/>
        </p:spPr>
        <p:txBody>
          <a:bodyPr/>
          <a:lstStyle>
            <a:lvl1pPr>
              <a:defRPr/>
            </a:lvl1pPr>
          </a:lstStyle>
          <a:p>
            <a:pPr>
              <a:defRPr/>
            </a:pPr>
            <a:fld id="{C9CB5D58-BFF9-3E43-98D9-9A3EC9FB380B}" type="slidenum">
              <a:rPr lang="en-US" altLang="en-US"/>
              <a:pPr>
                <a:defRPr/>
              </a:pPr>
              <a:t>‹#›</a:t>
            </a:fld>
            <a:endParaRPr lang="en-US" altLang="en-US"/>
          </a:p>
        </p:txBody>
      </p:sp>
    </p:spTree>
    <p:extLst>
      <p:ext uri="{BB962C8B-B14F-4D97-AF65-F5344CB8AC3E}">
        <p14:creationId xmlns:p14="http://schemas.microsoft.com/office/powerpoint/2010/main" val="337635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C076113-B383-9C49-9232-E9E3EC2D234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8FFC961-D4A7-7841-A98C-C411ADC7FFE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B29BE85-DEF1-4C4E-B2E1-9739E608465A}"/>
              </a:ext>
            </a:extLst>
          </p:cNvPr>
          <p:cNvSpPr>
            <a:spLocks noGrp="1" noChangeArrowheads="1"/>
          </p:cNvSpPr>
          <p:nvPr>
            <p:ph type="sldNum" sz="quarter" idx="12"/>
          </p:nvPr>
        </p:nvSpPr>
        <p:spPr>
          <a:ln/>
        </p:spPr>
        <p:txBody>
          <a:bodyPr/>
          <a:lstStyle>
            <a:lvl1pPr>
              <a:defRPr/>
            </a:lvl1pPr>
          </a:lstStyle>
          <a:p>
            <a:pPr>
              <a:defRPr/>
            </a:pPr>
            <a:fld id="{694511D8-3DC5-E444-9111-5ABC0AE1089E}" type="slidenum">
              <a:rPr lang="en-US" altLang="en-US"/>
              <a:pPr>
                <a:defRPr/>
              </a:pPr>
              <a:t>‹#›</a:t>
            </a:fld>
            <a:endParaRPr lang="en-US" altLang="en-US"/>
          </a:p>
        </p:txBody>
      </p:sp>
    </p:spTree>
    <p:extLst>
      <p:ext uri="{BB962C8B-B14F-4D97-AF65-F5344CB8AC3E}">
        <p14:creationId xmlns:p14="http://schemas.microsoft.com/office/powerpoint/2010/main" val="30631404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80BC-EFEF-904A-8BD5-17EFB79DAA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1EBB8A-6144-1A41-BBCA-B4B609BC0995}"/>
              </a:ext>
            </a:extLst>
          </p:cNvPr>
          <p:cNvSpPr>
            <a:spLocks noGrp="1"/>
          </p:cNvSpPr>
          <p:nvPr>
            <p:ph sz="half" idx="1"/>
          </p:nvPr>
        </p:nvSpPr>
        <p:spPr>
          <a:xfrm>
            <a:off x="1219200" y="2362200"/>
            <a:ext cx="5232400" cy="3733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16A507-E934-6C40-9AA5-7903CBBA1A03}"/>
              </a:ext>
            </a:extLst>
          </p:cNvPr>
          <p:cNvSpPr>
            <a:spLocks noGrp="1"/>
          </p:cNvSpPr>
          <p:nvPr>
            <p:ph sz="half" idx="2"/>
          </p:nvPr>
        </p:nvSpPr>
        <p:spPr>
          <a:xfrm>
            <a:off x="6654800" y="2362200"/>
            <a:ext cx="5232400" cy="3733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16:creationId xmlns:a16="http://schemas.microsoft.com/office/drawing/2014/main" id="{EC242A10-6EBA-0847-A7CA-795AFF73C02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9">
            <a:extLst>
              <a:ext uri="{FF2B5EF4-FFF2-40B4-BE49-F238E27FC236}">
                <a16:creationId xmlns:a16="http://schemas.microsoft.com/office/drawing/2014/main" id="{03DC2F6A-C7D1-9343-B8B1-CF97F9B7A91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10">
            <a:extLst>
              <a:ext uri="{FF2B5EF4-FFF2-40B4-BE49-F238E27FC236}">
                <a16:creationId xmlns:a16="http://schemas.microsoft.com/office/drawing/2014/main" id="{F8A8E3F8-ECEA-E445-A95F-D9E54FCBB104}"/>
              </a:ext>
            </a:extLst>
          </p:cNvPr>
          <p:cNvSpPr>
            <a:spLocks noGrp="1" noChangeArrowheads="1"/>
          </p:cNvSpPr>
          <p:nvPr>
            <p:ph type="sldNum" sz="quarter" idx="12"/>
          </p:nvPr>
        </p:nvSpPr>
        <p:spPr>
          <a:ln/>
        </p:spPr>
        <p:txBody>
          <a:bodyPr/>
          <a:lstStyle>
            <a:lvl1pPr>
              <a:defRPr/>
            </a:lvl1pPr>
          </a:lstStyle>
          <a:p>
            <a:pPr>
              <a:defRPr/>
            </a:pPr>
            <a:fld id="{ABEE72AE-DE20-0C4C-91D0-0037CF94A126}" type="slidenum">
              <a:rPr lang="en-US" altLang="en-US"/>
              <a:pPr>
                <a:defRPr/>
              </a:pPr>
              <a:t>‹#›</a:t>
            </a:fld>
            <a:endParaRPr lang="en-US" altLang="en-US"/>
          </a:p>
        </p:txBody>
      </p:sp>
    </p:spTree>
    <p:extLst>
      <p:ext uri="{BB962C8B-B14F-4D97-AF65-F5344CB8AC3E}">
        <p14:creationId xmlns:p14="http://schemas.microsoft.com/office/powerpoint/2010/main" val="10035557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0DACA-0F70-AE4C-8738-28EA84B4C9D5}"/>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33BC39-C4F1-9149-9382-DCBDC9D53D2E}"/>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E22D2-E5ED-0B44-9147-67697DFC2281}"/>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D3E19-5268-E345-BA67-ABE85ADE1C45}"/>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837FDB-91BC-F74E-BBEB-DACF14CAC605}"/>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16:creationId xmlns:a16="http://schemas.microsoft.com/office/drawing/2014/main" id="{F8ED2BD6-AF88-FD46-B197-28929F5A9D2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9">
            <a:extLst>
              <a:ext uri="{FF2B5EF4-FFF2-40B4-BE49-F238E27FC236}">
                <a16:creationId xmlns:a16="http://schemas.microsoft.com/office/drawing/2014/main" id="{CCC488C6-C7ED-1F44-AF10-BCBA48BD2C9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10">
            <a:extLst>
              <a:ext uri="{FF2B5EF4-FFF2-40B4-BE49-F238E27FC236}">
                <a16:creationId xmlns:a16="http://schemas.microsoft.com/office/drawing/2014/main" id="{24B770B0-E3D6-D14A-9568-2E5447F2B6E9}"/>
              </a:ext>
            </a:extLst>
          </p:cNvPr>
          <p:cNvSpPr>
            <a:spLocks noGrp="1" noChangeArrowheads="1"/>
          </p:cNvSpPr>
          <p:nvPr>
            <p:ph type="sldNum" sz="quarter" idx="12"/>
          </p:nvPr>
        </p:nvSpPr>
        <p:spPr>
          <a:ln/>
        </p:spPr>
        <p:txBody>
          <a:bodyPr/>
          <a:lstStyle>
            <a:lvl1pPr>
              <a:defRPr/>
            </a:lvl1pPr>
          </a:lstStyle>
          <a:p>
            <a:pPr>
              <a:defRPr/>
            </a:pPr>
            <a:fld id="{749F86DB-73E3-D244-8BDE-F25F1E29BE85}" type="slidenum">
              <a:rPr lang="en-US" altLang="en-US"/>
              <a:pPr>
                <a:defRPr/>
              </a:pPr>
              <a:t>‹#›</a:t>
            </a:fld>
            <a:endParaRPr lang="en-US" altLang="en-US"/>
          </a:p>
        </p:txBody>
      </p:sp>
    </p:spTree>
    <p:extLst>
      <p:ext uri="{BB962C8B-B14F-4D97-AF65-F5344CB8AC3E}">
        <p14:creationId xmlns:p14="http://schemas.microsoft.com/office/powerpoint/2010/main" val="13846952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62E1D-B063-3F46-9DA1-F0EA8F268F84}"/>
              </a:ext>
            </a:extLst>
          </p:cNvPr>
          <p:cNvSpPr>
            <a:spLocks noGrp="1"/>
          </p:cNvSpPr>
          <p:nvPr>
            <p:ph type="title"/>
          </p:nvPr>
        </p:nvSpPr>
        <p:spPr/>
        <p:txBody>
          <a:bodyPr/>
          <a:lstStyle/>
          <a:p>
            <a:r>
              <a:rPr lang="en-US"/>
              <a:t>Click to edit Master title style</a:t>
            </a:r>
          </a:p>
        </p:txBody>
      </p:sp>
      <p:sp>
        <p:nvSpPr>
          <p:cNvPr id="3" name="Rectangle 8">
            <a:extLst>
              <a:ext uri="{FF2B5EF4-FFF2-40B4-BE49-F238E27FC236}">
                <a16:creationId xmlns:a16="http://schemas.microsoft.com/office/drawing/2014/main" id="{64844D60-F6C4-3546-8A24-E86AED08D06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9">
            <a:extLst>
              <a:ext uri="{FF2B5EF4-FFF2-40B4-BE49-F238E27FC236}">
                <a16:creationId xmlns:a16="http://schemas.microsoft.com/office/drawing/2014/main" id="{87BC903C-773B-F244-AA3C-9CB7D14F213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10">
            <a:extLst>
              <a:ext uri="{FF2B5EF4-FFF2-40B4-BE49-F238E27FC236}">
                <a16:creationId xmlns:a16="http://schemas.microsoft.com/office/drawing/2014/main" id="{6C86F7DA-C547-4B43-A82F-E478A57A81D6}"/>
              </a:ext>
            </a:extLst>
          </p:cNvPr>
          <p:cNvSpPr>
            <a:spLocks noGrp="1" noChangeArrowheads="1"/>
          </p:cNvSpPr>
          <p:nvPr>
            <p:ph type="sldNum" sz="quarter" idx="12"/>
          </p:nvPr>
        </p:nvSpPr>
        <p:spPr>
          <a:ln/>
        </p:spPr>
        <p:txBody>
          <a:bodyPr/>
          <a:lstStyle>
            <a:lvl1pPr>
              <a:defRPr/>
            </a:lvl1pPr>
          </a:lstStyle>
          <a:p>
            <a:pPr>
              <a:defRPr/>
            </a:pPr>
            <a:fld id="{4240633F-E637-0845-95DE-7E86A6943146}" type="slidenum">
              <a:rPr lang="en-US" altLang="en-US"/>
              <a:pPr>
                <a:defRPr/>
              </a:pPr>
              <a:t>‹#›</a:t>
            </a:fld>
            <a:endParaRPr lang="en-US" altLang="en-US"/>
          </a:p>
        </p:txBody>
      </p:sp>
    </p:spTree>
    <p:extLst>
      <p:ext uri="{BB962C8B-B14F-4D97-AF65-F5344CB8AC3E}">
        <p14:creationId xmlns:p14="http://schemas.microsoft.com/office/powerpoint/2010/main" val="20324501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9A12BAE1-11C7-FF4D-90B3-6F772601843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9">
            <a:extLst>
              <a:ext uri="{FF2B5EF4-FFF2-40B4-BE49-F238E27FC236}">
                <a16:creationId xmlns:a16="http://schemas.microsoft.com/office/drawing/2014/main" id="{1B7DA1C0-AB9F-0F43-B41F-9E39E25C20B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10">
            <a:extLst>
              <a:ext uri="{FF2B5EF4-FFF2-40B4-BE49-F238E27FC236}">
                <a16:creationId xmlns:a16="http://schemas.microsoft.com/office/drawing/2014/main" id="{D1D1E81F-D83F-6347-B1B6-60AA8369FCCA}"/>
              </a:ext>
            </a:extLst>
          </p:cNvPr>
          <p:cNvSpPr>
            <a:spLocks noGrp="1" noChangeArrowheads="1"/>
          </p:cNvSpPr>
          <p:nvPr>
            <p:ph type="sldNum" sz="quarter" idx="12"/>
          </p:nvPr>
        </p:nvSpPr>
        <p:spPr>
          <a:ln/>
        </p:spPr>
        <p:txBody>
          <a:bodyPr/>
          <a:lstStyle>
            <a:lvl1pPr>
              <a:defRPr/>
            </a:lvl1pPr>
          </a:lstStyle>
          <a:p>
            <a:pPr>
              <a:defRPr/>
            </a:pPr>
            <a:fld id="{5717F6B0-1BB6-C74B-9D3E-95D2E8CC4168}" type="slidenum">
              <a:rPr lang="en-US" altLang="en-US"/>
              <a:pPr>
                <a:defRPr/>
              </a:pPr>
              <a:t>‹#›</a:t>
            </a:fld>
            <a:endParaRPr lang="en-US" altLang="en-US"/>
          </a:p>
        </p:txBody>
      </p:sp>
    </p:spTree>
    <p:extLst>
      <p:ext uri="{BB962C8B-B14F-4D97-AF65-F5344CB8AC3E}">
        <p14:creationId xmlns:p14="http://schemas.microsoft.com/office/powerpoint/2010/main" val="21500231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3D0B-A1EC-CE4C-97A5-24777C0D3266}"/>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3BBDAC-B0AB-474A-AAF6-C73A116A05D4}"/>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8B6DA5-B83C-B44B-AB4F-A35E841689E3}"/>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8">
            <a:extLst>
              <a:ext uri="{FF2B5EF4-FFF2-40B4-BE49-F238E27FC236}">
                <a16:creationId xmlns:a16="http://schemas.microsoft.com/office/drawing/2014/main" id="{B917F4E2-E28B-FF4B-827E-3365074B46D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9">
            <a:extLst>
              <a:ext uri="{FF2B5EF4-FFF2-40B4-BE49-F238E27FC236}">
                <a16:creationId xmlns:a16="http://schemas.microsoft.com/office/drawing/2014/main" id="{7992E914-36B5-8947-A6B1-146BAB3CACA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10">
            <a:extLst>
              <a:ext uri="{FF2B5EF4-FFF2-40B4-BE49-F238E27FC236}">
                <a16:creationId xmlns:a16="http://schemas.microsoft.com/office/drawing/2014/main" id="{A5796C2C-171C-3B47-A6A9-60435A643E20}"/>
              </a:ext>
            </a:extLst>
          </p:cNvPr>
          <p:cNvSpPr>
            <a:spLocks noGrp="1" noChangeArrowheads="1"/>
          </p:cNvSpPr>
          <p:nvPr>
            <p:ph type="sldNum" sz="quarter" idx="12"/>
          </p:nvPr>
        </p:nvSpPr>
        <p:spPr>
          <a:ln/>
        </p:spPr>
        <p:txBody>
          <a:bodyPr/>
          <a:lstStyle>
            <a:lvl1pPr>
              <a:defRPr/>
            </a:lvl1pPr>
          </a:lstStyle>
          <a:p>
            <a:pPr>
              <a:defRPr/>
            </a:pPr>
            <a:fld id="{FD6EB50A-CB2B-894E-A801-3E7767639D11}" type="slidenum">
              <a:rPr lang="en-US" altLang="en-US"/>
              <a:pPr>
                <a:defRPr/>
              </a:pPr>
              <a:t>‹#›</a:t>
            </a:fld>
            <a:endParaRPr lang="en-US" altLang="en-US"/>
          </a:p>
        </p:txBody>
      </p:sp>
    </p:spTree>
    <p:extLst>
      <p:ext uri="{BB962C8B-B14F-4D97-AF65-F5344CB8AC3E}">
        <p14:creationId xmlns:p14="http://schemas.microsoft.com/office/powerpoint/2010/main" val="19510943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2300-9E55-584C-B9AE-DC9C15689035}"/>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DD88D9-B13A-1549-96FC-60A0CEE8D1CD}"/>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E7ACC1CD-C240-5E43-8B30-8F14B7301D0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8">
            <a:extLst>
              <a:ext uri="{FF2B5EF4-FFF2-40B4-BE49-F238E27FC236}">
                <a16:creationId xmlns:a16="http://schemas.microsoft.com/office/drawing/2014/main" id="{46EF245F-29EE-0B49-994D-71578C16F41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9">
            <a:extLst>
              <a:ext uri="{FF2B5EF4-FFF2-40B4-BE49-F238E27FC236}">
                <a16:creationId xmlns:a16="http://schemas.microsoft.com/office/drawing/2014/main" id="{600F0119-0235-D847-895A-2DC42B71091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10">
            <a:extLst>
              <a:ext uri="{FF2B5EF4-FFF2-40B4-BE49-F238E27FC236}">
                <a16:creationId xmlns:a16="http://schemas.microsoft.com/office/drawing/2014/main" id="{151BD644-2880-0C44-AC79-6585F826A488}"/>
              </a:ext>
            </a:extLst>
          </p:cNvPr>
          <p:cNvSpPr>
            <a:spLocks noGrp="1" noChangeArrowheads="1"/>
          </p:cNvSpPr>
          <p:nvPr>
            <p:ph type="sldNum" sz="quarter" idx="12"/>
          </p:nvPr>
        </p:nvSpPr>
        <p:spPr>
          <a:ln/>
        </p:spPr>
        <p:txBody>
          <a:bodyPr/>
          <a:lstStyle>
            <a:lvl1pPr>
              <a:defRPr/>
            </a:lvl1pPr>
          </a:lstStyle>
          <a:p>
            <a:pPr>
              <a:defRPr/>
            </a:pPr>
            <a:fld id="{EB1DF8D2-13E9-814D-A94F-EEF688521FC6}" type="slidenum">
              <a:rPr lang="en-US" altLang="en-US"/>
              <a:pPr>
                <a:defRPr/>
              </a:pPr>
              <a:t>‹#›</a:t>
            </a:fld>
            <a:endParaRPr lang="en-US" altLang="en-US"/>
          </a:p>
        </p:txBody>
      </p:sp>
    </p:spTree>
    <p:extLst>
      <p:ext uri="{BB962C8B-B14F-4D97-AF65-F5344CB8AC3E}">
        <p14:creationId xmlns:p14="http://schemas.microsoft.com/office/powerpoint/2010/main" val="5126478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DEC9-2CD7-884C-80A2-C5A25A1AC1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494C10-3CF7-1B42-B82C-87ECC90FDF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16:creationId xmlns:a16="http://schemas.microsoft.com/office/drawing/2014/main" id="{64411BDB-5AF3-E246-87C7-58FF54DF49A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9">
            <a:extLst>
              <a:ext uri="{FF2B5EF4-FFF2-40B4-BE49-F238E27FC236}">
                <a16:creationId xmlns:a16="http://schemas.microsoft.com/office/drawing/2014/main" id="{3BE381B4-FDB5-AB40-BDBA-207317B569A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0">
            <a:extLst>
              <a:ext uri="{FF2B5EF4-FFF2-40B4-BE49-F238E27FC236}">
                <a16:creationId xmlns:a16="http://schemas.microsoft.com/office/drawing/2014/main" id="{5B9A79CC-1BCF-0743-8906-88E278F02130}"/>
              </a:ext>
            </a:extLst>
          </p:cNvPr>
          <p:cNvSpPr>
            <a:spLocks noGrp="1" noChangeArrowheads="1"/>
          </p:cNvSpPr>
          <p:nvPr>
            <p:ph type="sldNum" sz="quarter" idx="12"/>
          </p:nvPr>
        </p:nvSpPr>
        <p:spPr>
          <a:ln/>
        </p:spPr>
        <p:txBody>
          <a:bodyPr/>
          <a:lstStyle>
            <a:lvl1pPr>
              <a:defRPr/>
            </a:lvl1pPr>
          </a:lstStyle>
          <a:p>
            <a:pPr>
              <a:defRPr/>
            </a:pPr>
            <a:fld id="{AA124206-ABD7-5E42-83C3-BD22AF7BEC3D}" type="slidenum">
              <a:rPr lang="en-US" altLang="en-US"/>
              <a:pPr>
                <a:defRPr/>
              </a:pPr>
              <a:t>‹#›</a:t>
            </a:fld>
            <a:endParaRPr lang="en-US" altLang="en-US"/>
          </a:p>
        </p:txBody>
      </p:sp>
    </p:spTree>
    <p:extLst>
      <p:ext uri="{BB962C8B-B14F-4D97-AF65-F5344CB8AC3E}">
        <p14:creationId xmlns:p14="http://schemas.microsoft.com/office/powerpoint/2010/main" val="11106944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65C2EB-44D8-E74E-93B6-0978249DC277}"/>
              </a:ext>
            </a:extLst>
          </p:cNvPr>
          <p:cNvSpPr>
            <a:spLocks noGrp="1"/>
          </p:cNvSpPr>
          <p:nvPr>
            <p:ph type="title" orient="vert"/>
          </p:nvPr>
        </p:nvSpPr>
        <p:spPr>
          <a:xfrm>
            <a:off x="9220200" y="762000"/>
            <a:ext cx="2667000" cy="53340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DCA258-E745-614F-BB21-DCD225FF8D38}"/>
              </a:ext>
            </a:extLst>
          </p:cNvPr>
          <p:cNvSpPr>
            <a:spLocks noGrp="1"/>
          </p:cNvSpPr>
          <p:nvPr>
            <p:ph type="body" orient="vert" idx="1"/>
          </p:nvPr>
        </p:nvSpPr>
        <p:spPr>
          <a:xfrm>
            <a:off x="1219200" y="762000"/>
            <a:ext cx="7797800" cy="5334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16:creationId xmlns:a16="http://schemas.microsoft.com/office/drawing/2014/main" id="{B36DDF53-B022-7143-B281-BECF2966FED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9">
            <a:extLst>
              <a:ext uri="{FF2B5EF4-FFF2-40B4-BE49-F238E27FC236}">
                <a16:creationId xmlns:a16="http://schemas.microsoft.com/office/drawing/2014/main" id="{25AD8549-940A-174E-B895-CE3EA07E7EA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0">
            <a:extLst>
              <a:ext uri="{FF2B5EF4-FFF2-40B4-BE49-F238E27FC236}">
                <a16:creationId xmlns:a16="http://schemas.microsoft.com/office/drawing/2014/main" id="{C02BDCC3-F21D-E041-BD38-104C826DE43A}"/>
              </a:ext>
            </a:extLst>
          </p:cNvPr>
          <p:cNvSpPr>
            <a:spLocks noGrp="1" noChangeArrowheads="1"/>
          </p:cNvSpPr>
          <p:nvPr>
            <p:ph type="sldNum" sz="quarter" idx="12"/>
          </p:nvPr>
        </p:nvSpPr>
        <p:spPr>
          <a:ln/>
        </p:spPr>
        <p:txBody>
          <a:bodyPr/>
          <a:lstStyle>
            <a:lvl1pPr>
              <a:defRPr/>
            </a:lvl1pPr>
          </a:lstStyle>
          <a:p>
            <a:pPr>
              <a:defRPr/>
            </a:pPr>
            <a:fld id="{D2FFC73D-E247-FA47-BAE2-E85C9A38640E}" type="slidenum">
              <a:rPr lang="en-US" altLang="en-US"/>
              <a:pPr>
                <a:defRPr/>
              </a:pPr>
              <a:t>‹#›</a:t>
            </a:fld>
            <a:endParaRPr lang="en-US" altLang="en-US"/>
          </a:p>
        </p:txBody>
      </p:sp>
    </p:spTree>
    <p:extLst>
      <p:ext uri="{BB962C8B-B14F-4D97-AF65-F5344CB8AC3E}">
        <p14:creationId xmlns:p14="http://schemas.microsoft.com/office/powerpoint/2010/main" val="38978538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963FACC-1622-C645-B005-2426C20E5F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9314D41-B4B4-8D4F-A2A1-EA8205E6C6E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FD6D503-A5BE-974C-96AA-E7643D9E276E}"/>
              </a:ext>
            </a:extLst>
          </p:cNvPr>
          <p:cNvSpPr>
            <a:spLocks noGrp="1" noChangeArrowheads="1"/>
          </p:cNvSpPr>
          <p:nvPr>
            <p:ph type="sldNum" sz="quarter" idx="12"/>
          </p:nvPr>
        </p:nvSpPr>
        <p:spPr>
          <a:ln/>
        </p:spPr>
        <p:txBody>
          <a:bodyPr/>
          <a:lstStyle>
            <a:lvl1pPr>
              <a:defRPr/>
            </a:lvl1pPr>
          </a:lstStyle>
          <a:p>
            <a:pPr>
              <a:defRPr/>
            </a:pPr>
            <a:fld id="{1227A3C4-B298-3D46-90E9-B685DF2BADE8}" type="slidenum">
              <a:rPr lang="en-US" altLang="en-US"/>
              <a:pPr>
                <a:defRPr/>
              </a:pPr>
              <a:t>‹#›</a:t>
            </a:fld>
            <a:endParaRPr lang="en-US" altLang="en-US"/>
          </a:p>
        </p:txBody>
      </p:sp>
    </p:spTree>
    <p:extLst>
      <p:ext uri="{BB962C8B-B14F-4D97-AF65-F5344CB8AC3E}">
        <p14:creationId xmlns:p14="http://schemas.microsoft.com/office/powerpoint/2010/main" val="20469901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ED87F3A-65D9-ED42-A3EE-C3271F01E4E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AA22F25-F115-5B43-90E8-C900F835ED3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5DC480F-6D15-F945-BA78-EBD722A5F7A1}"/>
              </a:ext>
            </a:extLst>
          </p:cNvPr>
          <p:cNvSpPr>
            <a:spLocks noGrp="1" noChangeArrowheads="1"/>
          </p:cNvSpPr>
          <p:nvPr>
            <p:ph type="sldNum" sz="quarter" idx="12"/>
          </p:nvPr>
        </p:nvSpPr>
        <p:spPr>
          <a:ln/>
        </p:spPr>
        <p:txBody>
          <a:bodyPr/>
          <a:lstStyle>
            <a:lvl1pPr>
              <a:defRPr/>
            </a:lvl1pPr>
          </a:lstStyle>
          <a:p>
            <a:pPr>
              <a:defRPr/>
            </a:pPr>
            <a:fld id="{55FCF396-7F18-4046-BF40-929BB87457BA}" type="slidenum">
              <a:rPr lang="en-US" altLang="en-US"/>
              <a:pPr>
                <a:defRPr/>
              </a:pPr>
              <a:t>‹#›</a:t>
            </a:fld>
            <a:endParaRPr lang="en-US" altLang="en-US"/>
          </a:p>
        </p:txBody>
      </p:sp>
    </p:spTree>
    <p:extLst>
      <p:ext uri="{BB962C8B-B14F-4D97-AF65-F5344CB8AC3E}">
        <p14:creationId xmlns:p14="http://schemas.microsoft.com/office/powerpoint/2010/main" val="549869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76201"/>
            <a:ext cx="3048000" cy="6049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1"/>
            <a:ext cx="8940800" cy="6049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12D1F4D-C653-914D-9245-050BDFABA1A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9198A19-3866-7842-8354-EE1A7D1F4F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0C61ABB-F7C4-9344-A94B-C6CBE240D0EB}"/>
              </a:ext>
            </a:extLst>
          </p:cNvPr>
          <p:cNvSpPr>
            <a:spLocks noGrp="1" noChangeArrowheads="1"/>
          </p:cNvSpPr>
          <p:nvPr>
            <p:ph type="sldNum" sz="quarter" idx="12"/>
          </p:nvPr>
        </p:nvSpPr>
        <p:spPr>
          <a:ln/>
        </p:spPr>
        <p:txBody>
          <a:bodyPr/>
          <a:lstStyle>
            <a:lvl1pPr>
              <a:defRPr/>
            </a:lvl1pPr>
          </a:lstStyle>
          <a:p>
            <a:pPr>
              <a:defRPr/>
            </a:pPr>
            <a:fld id="{14F6253B-1883-AB44-874A-A4C5C1B53010}" type="slidenum">
              <a:rPr lang="en-US" altLang="en-US"/>
              <a:pPr>
                <a:defRPr/>
              </a:pPr>
              <a:t>‹#›</a:t>
            </a:fld>
            <a:endParaRPr lang="en-US" altLang="en-US"/>
          </a:p>
        </p:txBody>
      </p:sp>
    </p:spTree>
    <p:extLst>
      <p:ext uri="{BB962C8B-B14F-4D97-AF65-F5344CB8AC3E}">
        <p14:creationId xmlns:p14="http://schemas.microsoft.com/office/powerpoint/2010/main" val="36513847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0F89F7A-9349-1C4C-8740-BC2E3294525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86D2851-72FE-3E4F-A12D-94C177FF06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D98A1BB-9D6A-5749-86C0-FEA0546277EB}"/>
              </a:ext>
            </a:extLst>
          </p:cNvPr>
          <p:cNvSpPr>
            <a:spLocks noGrp="1" noChangeArrowheads="1"/>
          </p:cNvSpPr>
          <p:nvPr>
            <p:ph type="sldNum" sz="quarter" idx="12"/>
          </p:nvPr>
        </p:nvSpPr>
        <p:spPr>
          <a:ln/>
        </p:spPr>
        <p:txBody>
          <a:bodyPr/>
          <a:lstStyle>
            <a:lvl1pPr>
              <a:defRPr/>
            </a:lvl1pPr>
          </a:lstStyle>
          <a:p>
            <a:pPr>
              <a:defRPr/>
            </a:pPr>
            <a:fld id="{72B82D8E-FC7C-A04F-8115-9F9683B8FBEA}" type="slidenum">
              <a:rPr lang="en-US" altLang="en-US"/>
              <a:pPr>
                <a:defRPr/>
              </a:pPr>
              <a:t>‹#›</a:t>
            </a:fld>
            <a:endParaRPr lang="en-US" altLang="en-US"/>
          </a:p>
        </p:txBody>
      </p:sp>
    </p:spTree>
    <p:extLst>
      <p:ext uri="{BB962C8B-B14F-4D97-AF65-F5344CB8AC3E}">
        <p14:creationId xmlns:p14="http://schemas.microsoft.com/office/powerpoint/2010/main" val="260478322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1"/>
            <a:ext cx="53848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1"/>
            <a:ext cx="53848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2A02BD8-4A4C-F541-A58E-6A316585F2F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AC94FEB-3DB7-5D4F-B3D2-168B512655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8381C4A-9FAC-324D-9154-A3AD4DC5D5C6}"/>
              </a:ext>
            </a:extLst>
          </p:cNvPr>
          <p:cNvSpPr>
            <a:spLocks noGrp="1" noChangeArrowheads="1"/>
          </p:cNvSpPr>
          <p:nvPr>
            <p:ph type="sldNum" sz="quarter" idx="12"/>
          </p:nvPr>
        </p:nvSpPr>
        <p:spPr>
          <a:ln/>
        </p:spPr>
        <p:txBody>
          <a:bodyPr/>
          <a:lstStyle>
            <a:lvl1pPr>
              <a:defRPr/>
            </a:lvl1pPr>
          </a:lstStyle>
          <a:p>
            <a:pPr>
              <a:defRPr/>
            </a:pPr>
            <a:fld id="{B0CAA3BC-8F6D-1743-84CF-869F1969C80C}" type="slidenum">
              <a:rPr lang="en-US" altLang="en-US"/>
              <a:pPr>
                <a:defRPr/>
              </a:pPr>
              <a:t>‹#›</a:t>
            </a:fld>
            <a:endParaRPr lang="en-US" altLang="en-US"/>
          </a:p>
        </p:txBody>
      </p:sp>
    </p:spTree>
    <p:extLst>
      <p:ext uri="{BB962C8B-B14F-4D97-AF65-F5344CB8AC3E}">
        <p14:creationId xmlns:p14="http://schemas.microsoft.com/office/powerpoint/2010/main" val="12124490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4C71DF2-C626-A349-9AB8-57226224AF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60D67565-0ED5-1B44-886A-9DADC17BFF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950364B-A558-254E-BCE6-74D7D23CB963}"/>
              </a:ext>
            </a:extLst>
          </p:cNvPr>
          <p:cNvSpPr>
            <a:spLocks noGrp="1" noChangeArrowheads="1"/>
          </p:cNvSpPr>
          <p:nvPr>
            <p:ph type="sldNum" sz="quarter" idx="12"/>
          </p:nvPr>
        </p:nvSpPr>
        <p:spPr>
          <a:ln/>
        </p:spPr>
        <p:txBody>
          <a:bodyPr/>
          <a:lstStyle>
            <a:lvl1pPr>
              <a:defRPr/>
            </a:lvl1pPr>
          </a:lstStyle>
          <a:p>
            <a:pPr>
              <a:defRPr/>
            </a:pPr>
            <a:fld id="{19F522F6-FB4A-FE4A-B6C3-7605BE2B7C71}" type="slidenum">
              <a:rPr lang="en-US" altLang="en-US"/>
              <a:pPr>
                <a:defRPr/>
              </a:pPr>
              <a:t>‹#›</a:t>
            </a:fld>
            <a:endParaRPr lang="en-US" altLang="en-US"/>
          </a:p>
        </p:txBody>
      </p:sp>
    </p:spTree>
    <p:extLst>
      <p:ext uri="{BB962C8B-B14F-4D97-AF65-F5344CB8AC3E}">
        <p14:creationId xmlns:p14="http://schemas.microsoft.com/office/powerpoint/2010/main" val="113221978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7612F6-F10D-D24B-8EA6-FC961B37B2A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9D951316-44C9-FB43-9B79-8642239D083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61F017-34BE-D248-AB2F-03C0281AC995}"/>
              </a:ext>
            </a:extLst>
          </p:cNvPr>
          <p:cNvSpPr>
            <a:spLocks noGrp="1" noChangeArrowheads="1"/>
          </p:cNvSpPr>
          <p:nvPr>
            <p:ph type="sldNum" sz="quarter" idx="12"/>
          </p:nvPr>
        </p:nvSpPr>
        <p:spPr>
          <a:ln/>
        </p:spPr>
        <p:txBody>
          <a:bodyPr/>
          <a:lstStyle>
            <a:lvl1pPr>
              <a:defRPr/>
            </a:lvl1pPr>
          </a:lstStyle>
          <a:p>
            <a:pPr>
              <a:defRPr/>
            </a:pPr>
            <a:fld id="{9A308043-1F60-8340-A48B-C77A128E71EA}" type="slidenum">
              <a:rPr lang="en-US" altLang="en-US"/>
              <a:pPr>
                <a:defRPr/>
              </a:pPr>
              <a:t>‹#›</a:t>
            </a:fld>
            <a:endParaRPr lang="en-US" altLang="en-US"/>
          </a:p>
        </p:txBody>
      </p:sp>
    </p:spTree>
    <p:extLst>
      <p:ext uri="{BB962C8B-B14F-4D97-AF65-F5344CB8AC3E}">
        <p14:creationId xmlns:p14="http://schemas.microsoft.com/office/powerpoint/2010/main" val="40609752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A27CAE-6E43-5C4E-B391-513C862C9400}"/>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C433DC6F-C1F5-E445-8083-DF7ADFEB381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AD34301-30C6-FC48-994B-4CD2E1C09385}"/>
              </a:ext>
            </a:extLst>
          </p:cNvPr>
          <p:cNvSpPr>
            <a:spLocks noGrp="1" noChangeArrowheads="1"/>
          </p:cNvSpPr>
          <p:nvPr>
            <p:ph type="sldNum" sz="quarter" idx="12"/>
          </p:nvPr>
        </p:nvSpPr>
        <p:spPr>
          <a:ln/>
        </p:spPr>
        <p:txBody>
          <a:bodyPr/>
          <a:lstStyle>
            <a:lvl1pPr>
              <a:defRPr/>
            </a:lvl1pPr>
          </a:lstStyle>
          <a:p>
            <a:pPr>
              <a:defRPr/>
            </a:pPr>
            <a:fld id="{1DD0E140-42B2-AA4B-A926-E96A572BAD59}" type="slidenum">
              <a:rPr lang="en-US" altLang="en-US"/>
              <a:pPr>
                <a:defRPr/>
              </a:pPr>
              <a:t>‹#›</a:t>
            </a:fld>
            <a:endParaRPr lang="en-US" altLang="en-US"/>
          </a:p>
        </p:txBody>
      </p:sp>
    </p:spTree>
    <p:extLst>
      <p:ext uri="{BB962C8B-B14F-4D97-AF65-F5344CB8AC3E}">
        <p14:creationId xmlns:p14="http://schemas.microsoft.com/office/powerpoint/2010/main" val="22942996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AF408C0-44AE-4D41-82CB-40BC14B00DB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D647B51-B508-DF4B-94DC-B0E1FD61A19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8638419-CA83-C64E-9F5E-11966BCFF4EE}"/>
              </a:ext>
            </a:extLst>
          </p:cNvPr>
          <p:cNvSpPr>
            <a:spLocks noGrp="1" noChangeArrowheads="1"/>
          </p:cNvSpPr>
          <p:nvPr>
            <p:ph type="sldNum" sz="quarter" idx="12"/>
          </p:nvPr>
        </p:nvSpPr>
        <p:spPr>
          <a:ln/>
        </p:spPr>
        <p:txBody>
          <a:bodyPr/>
          <a:lstStyle>
            <a:lvl1pPr>
              <a:defRPr/>
            </a:lvl1pPr>
          </a:lstStyle>
          <a:p>
            <a:pPr>
              <a:defRPr/>
            </a:pPr>
            <a:fld id="{8471CEA7-AD2A-5B46-981F-7F77D191BBDA}" type="slidenum">
              <a:rPr lang="en-US" altLang="en-US"/>
              <a:pPr>
                <a:defRPr/>
              </a:pPr>
              <a:t>‹#›</a:t>
            </a:fld>
            <a:endParaRPr lang="en-US" altLang="en-US"/>
          </a:p>
        </p:txBody>
      </p:sp>
    </p:spTree>
    <p:extLst>
      <p:ext uri="{BB962C8B-B14F-4D97-AF65-F5344CB8AC3E}">
        <p14:creationId xmlns:p14="http://schemas.microsoft.com/office/powerpoint/2010/main" val="12544985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C9FD368-4710-F444-A1ED-5366DD0F913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4326BA5-E9A2-7C41-BAA6-1C4D4869C40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52968D6-433C-A547-A21C-7B0E9E4046C0}"/>
              </a:ext>
            </a:extLst>
          </p:cNvPr>
          <p:cNvSpPr>
            <a:spLocks noGrp="1" noChangeArrowheads="1"/>
          </p:cNvSpPr>
          <p:nvPr>
            <p:ph type="sldNum" sz="quarter" idx="12"/>
          </p:nvPr>
        </p:nvSpPr>
        <p:spPr>
          <a:ln/>
        </p:spPr>
        <p:txBody>
          <a:bodyPr/>
          <a:lstStyle>
            <a:lvl1pPr>
              <a:defRPr/>
            </a:lvl1pPr>
          </a:lstStyle>
          <a:p>
            <a:pPr>
              <a:defRPr/>
            </a:pPr>
            <a:fld id="{8AFF9C34-B298-B14A-9CD7-98A2A827FF97}" type="slidenum">
              <a:rPr lang="en-US" altLang="en-US"/>
              <a:pPr>
                <a:defRPr/>
              </a:pPr>
              <a:t>‹#›</a:t>
            </a:fld>
            <a:endParaRPr lang="en-US" altLang="en-US"/>
          </a:p>
        </p:txBody>
      </p:sp>
    </p:spTree>
    <p:extLst>
      <p:ext uri="{BB962C8B-B14F-4D97-AF65-F5344CB8AC3E}">
        <p14:creationId xmlns:p14="http://schemas.microsoft.com/office/powerpoint/2010/main" val="35497095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688F98-B839-5D44-A510-E9A9AE73633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F45CCA1-00CA-A247-9EC1-DFD76A78767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1AEEE1-43E1-364B-85E7-0E4C2DA4766E}"/>
              </a:ext>
            </a:extLst>
          </p:cNvPr>
          <p:cNvSpPr>
            <a:spLocks noGrp="1" noChangeArrowheads="1"/>
          </p:cNvSpPr>
          <p:nvPr>
            <p:ph type="sldNum" sz="quarter" idx="12"/>
          </p:nvPr>
        </p:nvSpPr>
        <p:spPr>
          <a:ln/>
        </p:spPr>
        <p:txBody>
          <a:bodyPr/>
          <a:lstStyle>
            <a:lvl1pPr>
              <a:defRPr/>
            </a:lvl1pPr>
          </a:lstStyle>
          <a:p>
            <a:pPr>
              <a:defRPr/>
            </a:pPr>
            <a:fld id="{026B320C-EA62-0A46-86D3-81FEE259BC4E}" type="slidenum">
              <a:rPr lang="en-US" altLang="en-US"/>
              <a:pPr>
                <a:defRPr/>
              </a:pPr>
              <a:t>‹#›</a:t>
            </a:fld>
            <a:endParaRPr lang="en-US" altLang="en-US"/>
          </a:p>
        </p:txBody>
      </p:sp>
    </p:spTree>
    <p:extLst>
      <p:ext uri="{BB962C8B-B14F-4D97-AF65-F5344CB8AC3E}">
        <p14:creationId xmlns:p14="http://schemas.microsoft.com/office/powerpoint/2010/main" val="16951356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76201"/>
            <a:ext cx="3048000" cy="6049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1"/>
            <a:ext cx="8940800" cy="6049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BEB8981-3B65-6B45-89C7-31C4BEA4D93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111DAA9-A2BE-FF43-834E-FA24B6FE068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51EA1A8-9439-1F4A-8999-CFFA622863EF}"/>
              </a:ext>
            </a:extLst>
          </p:cNvPr>
          <p:cNvSpPr>
            <a:spLocks noGrp="1" noChangeArrowheads="1"/>
          </p:cNvSpPr>
          <p:nvPr>
            <p:ph type="sldNum" sz="quarter" idx="12"/>
          </p:nvPr>
        </p:nvSpPr>
        <p:spPr>
          <a:ln/>
        </p:spPr>
        <p:txBody>
          <a:bodyPr/>
          <a:lstStyle>
            <a:lvl1pPr>
              <a:defRPr/>
            </a:lvl1pPr>
          </a:lstStyle>
          <a:p>
            <a:pPr>
              <a:defRPr/>
            </a:pPr>
            <a:fld id="{C5EBBB93-EFB7-F44C-88C5-23ECEA5520A1}" type="slidenum">
              <a:rPr lang="en-US" altLang="en-US"/>
              <a:pPr>
                <a:defRPr/>
              </a:pPr>
              <a:t>‹#›</a:t>
            </a:fld>
            <a:endParaRPr lang="en-US" altLang="en-US"/>
          </a:p>
        </p:txBody>
      </p:sp>
    </p:spTree>
    <p:extLst>
      <p:ext uri="{BB962C8B-B14F-4D97-AF65-F5344CB8AC3E}">
        <p14:creationId xmlns:p14="http://schemas.microsoft.com/office/powerpoint/2010/main" val="7100067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609600" y="914401"/>
            <a:ext cx="5384800" cy="5211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1"/>
            <a:ext cx="5384800" cy="5211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60E961-6EF1-BD4F-86B6-0E5B130FA6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0F77178-16E0-F545-BFF4-E83F7B57EC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B19CC37-63D0-6E42-9F27-34881BC4A425}"/>
              </a:ext>
            </a:extLst>
          </p:cNvPr>
          <p:cNvSpPr>
            <a:spLocks noGrp="1" noChangeArrowheads="1"/>
          </p:cNvSpPr>
          <p:nvPr>
            <p:ph type="sldNum" sz="quarter" idx="12"/>
          </p:nvPr>
        </p:nvSpPr>
        <p:spPr>
          <a:ln/>
        </p:spPr>
        <p:txBody>
          <a:bodyPr/>
          <a:lstStyle>
            <a:lvl1pPr>
              <a:defRPr/>
            </a:lvl1pPr>
          </a:lstStyle>
          <a:p>
            <a:pPr>
              <a:defRPr/>
            </a:pPr>
            <a:fld id="{37953BFC-E481-E946-A834-FE64B3B35893}" type="slidenum">
              <a:rPr lang="en-US" altLang="en-US"/>
              <a:pPr>
                <a:defRPr/>
              </a:pPr>
              <a:t>‹#›</a:t>
            </a:fld>
            <a:endParaRPr lang="en-US" altLang="en-US"/>
          </a:p>
        </p:txBody>
      </p:sp>
    </p:spTree>
    <p:extLst>
      <p:ext uri="{BB962C8B-B14F-4D97-AF65-F5344CB8AC3E}">
        <p14:creationId xmlns:p14="http://schemas.microsoft.com/office/powerpoint/2010/main" val="149004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609600" y="914401"/>
            <a:ext cx="5384800" cy="5211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1"/>
            <a:ext cx="5384800" cy="5211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419EB94-C1C7-BD41-BAFE-45A3BE3A3AA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B9E062-AD84-5F4E-B045-63E2AE1CF86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AFC2005-5609-F547-B15B-5FBD3B6C4F29}"/>
              </a:ext>
            </a:extLst>
          </p:cNvPr>
          <p:cNvSpPr>
            <a:spLocks noGrp="1" noChangeArrowheads="1"/>
          </p:cNvSpPr>
          <p:nvPr>
            <p:ph type="sldNum" sz="quarter" idx="12"/>
          </p:nvPr>
        </p:nvSpPr>
        <p:spPr>
          <a:ln/>
        </p:spPr>
        <p:txBody>
          <a:bodyPr/>
          <a:lstStyle>
            <a:lvl1pPr>
              <a:defRPr/>
            </a:lvl1pPr>
          </a:lstStyle>
          <a:p>
            <a:pPr>
              <a:defRPr/>
            </a:pPr>
            <a:fld id="{123D0218-583C-5043-990B-24F8F5C25295}" type="slidenum">
              <a:rPr lang="en-US" altLang="en-US"/>
              <a:pPr>
                <a:defRPr/>
              </a:pPr>
              <a:t>‹#›</a:t>
            </a:fld>
            <a:endParaRPr lang="en-US" altLang="en-US"/>
          </a:p>
        </p:txBody>
      </p:sp>
    </p:spTree>
    <p:extLst>
      <p:ext uri="{BB962C8B-B14F-4D97-AF65-F5344CB8AC3E}">
        <p14:creationId xmlns:p14="http://schemas.microsoft.com/office/powerpoint/2010/main" val="20256761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609600" y="914401"/>
            <a:ext cx="5384800" cy="5211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914400"/>
            <a:ext cx="5384800" cy="252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595689"/>
            <a:ext cx="5384800" cy="2530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3F670F59-4251-384C-A809-CD6543D4D5F6}"/>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3706A52C-3913-934E-AD47-19BF4EF2752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D06974EC-90F7-FC44-8C03-CA183F54D337}"/>
              </a:ext>
            </a:extLst>
          </p:cNvPr>
          <p:cNvSpPr>
            <a:spLocks noGrp="1" noChangeArrowheads="1"/>
          </p:cNvSpPr>
          <p:nvPr>
            <p:ph type="sldNum" sz="quarter" idx="12"/>
          </p:nvPr>
        </p:nvSpPr>
        <p:spPr>
          <a:ln/>
        </p:spPr>
        <p:txBody>
          <a:bodyPr/>
          <a:lstStyle>
            <a:lvl1pPr>
              <a:defRPr/>
            </a:lvl1pPr>
          </a:lstStyle>
          <a:p>
            <a:pPr>
              <a:defRPr/>
            </a:pPr>
            <a:fld id="{AA032B09-8A0F-1E42-9159-6542AB4D068E}" type="slidenum">
              <a:rPr lang="en-US" altLang="en-US"/>
              <a:pPr>
                <a:defRPr/>
              </a:pPr>
              <a:t>‹#›</a:t>
            </a:fld>
            <a:endParaRPr lang="en-US" altLang="en-US"/>
          </a:p>
        </p:txBody>
      </p:sp>
    </p:spTree>
    <p:extLst>
      <p:ext uri="{BB962C8B-B14F-4D97-AF65-F5344CB8AC3E}">
        <p14:creationId xmlns:p14="http://schemas.microsoft.com/office/powerpoint/2010/main" val="10700619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467B77D-01A5-8645-AF8D-194B5C0E0E60}"/>
              </a:ext>
            </a:extLst>
          </p:cNvPr>
          <p:cNvSpPr>
            <a:spLocks noChangeArrowheads="1"/>
          </p:cNvSpPr>
          <p:nvPr/>
        </p:nvSpPr>
        <p:spPr bwMode="hidden">
          <a:xfrm>
            <a:off x="304800" y="3200400"/>
            <a:ext cx="11684000" cy="1341438"/>
          </a:xfrm>
          <a:prstGeom prst="rect">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US" altLang="en-US" sz="1800"/>
          </a:p>
        </p:txBody>
      </p:sp>
      <p:pic>
        <p:nvPicPr>
          <p:cNvPr id="5" name="Picture 3" descr="D:\FRONTPAGE THEMES\NATURE\ANABNR2.PNG">
            <a:extLst>
              <a:ext uri="{FF2B5EF4-FFF2-40B4-BE49-F238E27FC236}">
                <a16:creationId xmlns:a16="http://schemas.microsoft.com/office/drawing/2014/main" id="{6065BFD0-DA66-A542-AA5A-DB5858B3B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0" t="-1314" r="-2" b="-36961"/>
          <a:stretch>
            <a:fillRect/>
          </a:stretch>
        </p:blipFill>
        <p:spPr bwMode="auto">
          <a:xfrm>
            <a:off x="711200" y="3200400"/>
            <a:ext cx="112776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9934CE31-6404-A242-A31D-19E27BF4D5A6}"/>
              </a:ext>
            </a:extLst>
          </p:cNvPr>
          <p:cNvSpPr>
            <a:spLocks noChangeArrowheads="1"/>
          </p:cNvSpPr>
          <p:nvPr/>
        </p:nvSpPr>
        <p:spPr bwMode="hidden">
          <a:xfrm>
            <a:off x="1060451" y="2895600"/>
            <a:ext cx="406400" cy="990600"/>
          </a:xfrm>
          <a:prstGeom prst="rect">
            <a:avLst/>
          </a:prstGeom>
          <a:solidFill>
            <a:schemeClr val="accent2">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US" altLang="en-US" sz="1800"/>
          </a:p>
        </p:txBody>
      </p:sp>
      <p:sp>
        <p:nvSpPr>
          <p:cNvPr id="4101" name="Rectangle 5">
            <a:extLst>
              <a:ext uri="{FF2B5EF4-FFF2-40B4-BE49-F238E27FC236}">
                <a16:creationId xmlns:a16="http://schemas.microsoft.com/office/drawing/2014/main" id="{544A3C16-8F3D-634A-B324-D926801225D0}"/>
              </a:ext>
            </a:extLst>
          </p:cNvPr>
          <p:cNvSpPr>
            <a:spLocks noGrp="1" noChangeArrowheads="1"/>
          </p:cNvSpPr>
          <p:nvPr>
            <p:ph type="ctrTitle"/>
          </p:nvPr>
        </p:nvSpPr>
        <p:spPr>
          <a:xfrm>
            <a:off x="1524000" y="1981200"/>
            <a:ext cx="10363200" cy="1143000"/>
          </a:xfrm>
        </p:spPr>
        <p:txBody>
          <a:bodyPr/>
          <a:lstStyle>
            <a:lvl1pPr>
              <a:defRPr/>
            </a:lvl1pPr>
          </a:lstStyle>
          <a:p>
            <a:pPr lvl="0"/>
            <a:r>
              <a:rPr lang="zh-TW" altLang="en-US" noProof="0"/>
              <a:t>按一下以編輯母片標題樣式</a:t>
            </a:r>
          </a:p>
        </p:txBody>
      </p:sp>
      <p:sp>
        <p:nvSpPr>
          <p:cNvPr id="4102" name="Rectangle 6">
            <a:extLst>
              <a:ext uri="{FF2B5EF4-FFF2-40B4-BE49-F238E27FC236}">
                <a16:creationId xmlns:a16="http://schemas.microsoft.com/office/drawing/2014/main" id="{F01FE963-AE70-E947-A970-A4B2DD13EFA8}"/>
              </a:ext>
            </a:extLst>
          </p:cNvPr>
          <p:cNvSpPr>
            <a:spLocks noGrp="1" noChangeArrowheads="1"/>
          </p:cNvSpPr>
          <p:nvPr>
            <p:ph type="subTitle" idx="1"/>
          </p:nvPr>
        </p:nvSpPr>
        <p:spPr>
          <a:xfrm>
            <a:off x="2717800" y="4351338"/>
            <a:ext cx="8534400" cy="1371600"/>
          </a:xfrm>
        </p:spPr>
        <p:txBody>
          <a:bodyPr/>
          <a:lstStyle>
            <a:lvl1pPr marL="0" indent="0">
              <a:buFont typeface="Wingdings" pitchFamily="2" charset="2"/>
              <a:buNone/>
              <a:defRPr/>
            </a:lvl1pPr>
          </a:lstStyle>
          <a:p>
            <a:pPr lvl="0"/>
            <a:r>
              <a:rPr lang="zh-TW" altLang="en-US" noProof="0"/>
              <a:t>按一下以編輯母片副標題樣式</a:t>
            </a:r>
          </a:p>
        </p:txBody>
      </p:sp>
      <p:sp>
        <p:nvSpPr>
          <p:cNvPr id="7" name="Rectangle 7">
            <a:extLst>
              <a:ext uri="{FF2B5EF4-FFF2-40B4-BE49-F238E27FC236}">
                <a16:creationId xmlns:a16="http://schemas.microsoft.com/office/drawing/2014/main" id="{1C77F83E-4BE2-1940-AC46-808089C7B8B8}"/>
              </a:ext>
            </a:extLst>
          </p:cNvPr>
          <p:cNvSpPr>
            <a:spLocks noGrp="1" noChangeArrowheads="1"/>
          </p:cNvSpPr>
          <p:nvPr>
            <p:ph type="dt" sz="half" idx="10"/>
          </p:nvPr>
        </p:nvSpPr>
        <p:spPr>
          <a:xfrm>
            <a:off x="914400" y="6324600"/>
            <a:ext cx="2540000" cy="457200"/>
          </a:xfrm>
        </p:spPr>
        <p:txBody>
          <a:bodyPr/>
          <a:lstStyle>
            <a:lvl1pPr>
              <a:defRPr/>
            </a:lvl1pPr>
          </a:lstStyle>
          <a:p>
            <a:pPr>
              <a:defRPr/>
            </a:pPr>
            <a:endParaRPr lang="en-US" altLang="zh-TW"/>
          </a:p>
        </p:txBody>
      </p:sp>
      <p:sp>
        <p:nvSpPr>
          <p:cNvPr id="8" name="Rectangle 8">
            <a:extLst>
              <a:ext uri="{FF2B5EF4-FFF2-40B4-BE49-F238E27FC236}">
                <a16:creationId xmlns:a16="http://schemas.microsoft.com/office/drawing/2014/main" id="{4F67B49A-8977-4440-B341-47744E8D446E}"/>
              </a:ext>
            </a:extLst>
          </p:cNvPr>
          <p:cNvSpPr>
            <a:spLocks noGrp="1" noChangeArrowheads="1"/>
          </p:cNvSpPr>
          <p:nvPr>
            <p:ph type="ftr" sz="quarter" idx="11"/>
          </p:nvPr>
        </p:nvSpPr>
        <p:spPr>
          <a:xfrm>
            <a:off x="4165600" y="6324600"/>
            <a:ext cx="3860800" cy="457200"/>
          </a:xfrm>
        </p:spPr>
        <p:txBody>
          <a:bodyPr/>
          <a:lstStyle>
            <a:lvl1pPr>
              <a:defRPr/>
            </a:lvl1pPr>
          </a:lstStyle>
          <a:p>
            <a:pPr>
              <a:defRPr/>
            </a:pPr>
            <a:endParaRPr lang="en-US" altLang="zh-TW"/>
          </a:p>
        </p:txBody>
      </p:sp>
      <p:sp>
        <p:nvSpPr>
          <p:cNvPr id="9" name="Rectangle 9">
            <a:extLst>
              <a:ext uri="{FF2B5EF4-FFF2-40B4-BE49-F238E27FC236}">
                <a16:creationId xmlns:a16="http://schemas.microsoft.com/office/drawing/2014/main" id="{0A4E145A-324E-614C-8305-6E0DEAF8F075}"/>
              </a:ext>
            </a:extLst>
          </p:cNvPr>
          <p:cNvSpPr>
            <a:spLocks noGrp="1" noChangeArrowheads="1"/>
          </p:cNvSpPr>
          <p:nvPr>
            <p:ph type="sldNum" sz="quarter" idx="12"/>
          </p:nvPr>
        </p:nvSpPr>
        <p:spPr>
          <a:xfrm>
            <a:off x="8737600" y="6324600"/>
            <a:ext cx="2540000" cy="457200"/>
          </a:xfrm>
        </p:spPr>
        <p:txBody>
          <a:bodyPr/>
          <a:lstStyle>
            <a:lvl1pPr>
              <a:defRPr sz="1400"/>
            </a:lvl1pPr>
          </a:lstStyle>
          <a:p>
            <a:pPr>
              <a:defRPr/>
            </a:pPr>
            <a:fld id="{658B01EE-3F3F-5D41-A602-2720326AD7DE}" type="slidenum">
              <a:rPr lang="en-US" altLang="zh-TW"/>
              <a:pPr>
                <a:defRPr/>
              </a:pPr>
              <a:t>‹#›</a:t>
            </a:fld>
            <a:endParaRPr lang="en-US" altLang="zh-TW"/>
          </a:p>
        </p:txBody>
      </p:sp>
    </p:spTree>
    <p:extLst>
      <p:ext uri="{BB962C8B-B14F-4D97-AF65-F5344CB8AC3E}">
        <p14:creationId xmlns:p14="http://schemas.microsoft.com/office/powerpoint/2010/main" val="53426749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B83B-B658-044E-924F-62CE76E80F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1FCFA1-9393-D843-B5C4-1842F69F18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9F7B5427-D33C-0041-ABD1-C89E79DF1981}"/>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8">
            <a:extLst>
              <a:ext uri="{FF2B5EF4-FFF2-40B4-BE49-F238E27FC236}">
                <a16:creationId xmlns:a16="http://schemas.microsoft.com/office/drawing/2014/main" id="{0934B1D7-D2D7-1949-8C6D-B98470C2D01D}"/>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11">
            <a:extLst>
              <a:ext uri="{FF2B5EF4-FFF2-40B4-BE49-F238E27FC236}">
                <a16:creationId xmlns:a16="http://schemas.microsoft.com/office/drawing/2014/main" id="{A4CE808F-7A4D-7D41-8CDE-E06158DE055E}"/>
              </a:ext>
            </a:extLst>
          </p:cNvPr>
          <p:cNvSpPr>
            <a:spLocks noGrp="1" noChangeArrowheads="1"/>
          </p:cNvSpPr>
          <p:nvPr>
            <p:ph type="sldNum" sz="quarter" idx="12"/>
          </p:nvPr>
        </p:nvSpPr>
        <p:spPr>
          <a:ln/>
        </p:spPr>
        <p:txBody>
          <a:bodyPr/>
          <a:lstStyle>
            <a:lvl1pPr>
              <a:defRPr/>
            </a:lvl1pPr>
          </a:lstStyle>
          <a:p>
            <a:pPr>
              <a:defRPr/>
            </a:pPr>
            <a:fld id="{57DFDF6B-E4E6-5141-8FE9-7B2BF0979993}" type="slidenum">
              <a:rPr lang="en-US" altLang="zh-TW"/>
              <a:pPr>
                <a:defRPr/>
              </a:pPr>
              <a:t>‹#›</a:t>
            </a:fld>
            <a:endParaRPr lang="en-US" altLang="zh-TW" sz="1400"/>
          </a:p>
        </p:txBody>
      </p:sp>
    </p:spTree>
    <p:extLst>
      <p:ext uri="{BB962C8B-B14F-4D97-AF65-F5344CB8AC3E}">
        <p14:creationId xmlns:p14="http://schemas.microsoft.com/office/powerpoint/2010/main" val="18311659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D4C1-3141-6747-AB99-00D9716B3ECD}"/>
              </a:ext>
            </a:extLst>
          </p:cNvPr>
          <p:cNvSpPr>
            <a:spLocks noGrp="1"/>
          </p:cNvSpPr>
          <p:nvPr>
            <p:ph type="title"/>
          </p:nvPr>
        </p:nvSpPr>
        <p:spPr>
          <a:xfrm>
            <a:off x="831851" y="1709739"/>
            <a:ext cx="10515600"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2B9FB8-6A4C-3E4C-A182-E1FD9202726A}"/>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7">
            <a:extLst>
              <a:ext uri="{FF2B5EF4-FFF2-40B4-BE49-F238E27FC236}">
                <a16:creationId xmlns:a16="http://schemas.microsoft.com/office/drawing/2014/main" id="{F6BCA73D-0662-F943-BDD8-E8AB56450F1D}"/>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8">
            <a:extLst>
              <a:ext uri="{FF2B5EF4-FFF2-40B4-BE49-F238E27FC236}">
                <a16:creationId xmlns:a16="http://schemas.microsoft.com/office/drawing/2014/main" id="{028F65AC-2006-DE4D-962C-CA5C13CD02DC}"/>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11">
            <a:extLst>
              <a:ext uri="{FF2B5EF4-FFF2-40B4-BE49-F238E27FC236}">
                <a16:creationId xmlns:a16="http://schemas.microsoft.com/office/drawing/2014/main" id="{BADA7D13-110B-F647-97EC-46B50D3F1F69}"/>
              </a:ext>
            </a:extLst>
          </p:cNvPr>
          <p:cNvSpPr>
            <a:spLocks noGrp="1" noChangeArrowheads="1"/>
          </p:cNvSpPr>
          <p:nvPr>
            <p:ph type="sldNum" sz="quarter" idx="12"/>
          </p:nvPr>
        </p:nvSpPr>
        <p:spPr>
          <a:ln/>
        </p:spPr>
        <p:txBody>
          <a:bodyPr/>
          <a:lstStyle>
            <a:lvl1pPr>
              <a:defRPr/>
            </a:lvl1pPr>
          </a:lstStyle>
          <a:p>
            <a:pPr>
              <a:defRPr/>
            </a:pPr>
            <a:fld id="{AF6445CA-B580-8041-8A72-716CBCBBE581}" type="slidenum">
              <a:rPr lang="en-US" altLang="zh-TW"/>
              <a:pPr>
                <a:defRPr/>
              </a:pPr>
              <a:t>‹#›</a:t>
            </a:fld>
            <a:endParaRPr lang="en-US" altLang="zh-TW" sz="1400"/>
          </a:p>
        </p:txBody>
      </p:sp>
    </p:spTree>
    <p:extLst>
      <p:ext uri="{BB962C8B-B14F-4D97-AF65-F5344CB8AC3E}">
        <p14:creationId xmlns:p14="http://schemas.microsoft.com/office/powerpoint/2010/main" val="4915193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F840-8D98-FB43-8436-C6D6B4BA7F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95628-70F9-1E45-9AE1-C5F541E6B3E4}"/>
              </a:ext>
            </a:extLst>
          </p:cNvPr>
          <p:cNvSpPr>
            <a:spLocks noGrp="1"/>
          </p:cNvSpPr>
          <p:nvPr>
            <p:ph sz="half" idx="1"/>
          </p:nvPr>
        </p:nvSpPr>
        <p:spPr>
          <a:xfrm>
            <a:off x="1422400" y="210185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17A29D-931C-504B-8F01-A3CE350E7F6B}"/>
              </a:ext>
            </a:extLst>
          </p:cNvPr>
          <p:cNvSpPr>
            <a:spLocks noGrp="1"/>
          </p:cNvSpPr>
          <p:nvPr>
            <p:ph sz="half" idx="2"/>
          </p:nvPr>
        </p:nvSpPr>
        <p:spPr>
          <a:xfrm>
            <a:off x="6705600" y="210185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a:extLst>
              <a:ext uri="{FF2B5EF4-FFF2-40B4-BE49-F238E27FC236}">
                <a16:creationId xmlns:a16="http://schemas.microsoft.com/office/drawing/2014/main" id="{E4B7007B-7953-B942-921C-BE07D8247A7E}"/>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8">
            <a:extLst>
              <a:ext uri="{FF2B5EF4-FFF2-40B4-BE49-F238E27FC236}">
                <a16:creationId xmlns:a16="http://schemas.microsoft.com/office/drawing/2014/main" id="{7ADC434B-4237-2F41-9348-62D13EF3A15F}"/>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11">
            <a:extLst>
              <a:ext uri="{FF2B5EF4-FFF2-40B4-BE49-F238E27FC236}">
                <a16:creationId xmlns:a16="http://schemas.microsoft.com/office/drawing/2014/main" id="{EBCF93BB-2D90-664D-84AB-F5B77BDA1CBA}"/>
              </a:ext>
            </a:extLst>
          </p:cNvPr>
          <p:cNvSpPr>
            <a:spLocks noGrp="1" noChangeArrowheads="1"/>
          </p:cNvSpPr>
          <p:nvPr>
            <p:ph type="sldNum" sz="quarter" idx="12"/>
          </p:nvPr>
        </p:nvSpPr>
        <p:spPr>
          <a:ln/>
        </p:spPr>
        <p:txBody>
          <a:bodyPr/>
          <a:lstStyle>
            <a:lvl1pPr>
              <a:defRPr/>
            </a:lvl1pPr>
          </a:lstStyle>
          <a:p>
            <a:pPr>
              <a:defRPr/>
            </a:pPr>
            <a:fld id="{E8BAA2EA-4F70-E34A-B21B-07F544378107}" type="slidenum">
              <a:rPr lang="en-US" altLang="zh-TW"/>
              <a:pPr>
                <a:defRPr/>
              </a:pPr>
              <a:t>‹#›</a:t>
            </a:fld>
            <a:endParaRPr lang="en-US" altLang="zh-TW" sz="1400"/>
          </a:p>
        </p:txBody>
      </p:sp>
    </p:spTree>
    <p:extLst>
      <p:ext uri="{BB962C8B-B14F-4D97-AF65-F5344CB8AC3E}">
        <p14:creationId xmlns:p14="http://schemas.microsoft.com/office/powerpoint/2010/main" val="2641305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FC49-B4F0-3444-ACC4-D040F6E5CCC4}"/>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34BAB4-A793-4447-BB75-6CA77EBD2568}"/>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E11C2-C664-064F-97A1-232BA57E2F6D}"/>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5B55E9-D3DB-D745-AE3F-51BDE475CE84}"/>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2C4B508-661C-B14F-9FA1-DD2DDA5E7010}"/>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a:extLst>
              <a:ext uri="{FF2B5EF4-FFF2-40B4-BE49-F238E27FC236}">
                <a16:creationId xmlns:a16="http://schemas.microsoft.com/office/drawing/2014/main" id="{E9B37420-6C8E-9A46-B112-AFC655B61D95}"/>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8">
            <a:extLst>
              <a:ext uri="{FF2B5EF4-FFF2-40B4-BE49-F238E27FC236}">
                <a16:creationId xmlns:a16="http://schemas.microsoft.com/office/drawing/2014/main" id="{911A2D21-F615-0E4A-A246-DF5B2923AA94}"/>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11">
            <a:extLst>
              <a:ext uri="{FF2B5EF4-FFF2-40B4-BE49-F238E27FC236}">
                <a16:creationId xmlns:a16="http://schemas.microsoft.com/office/drawing/2014/main" id="{CB65342B-E54B-DF47-ABA5-BFB5B853B46B}"/>
              </a:ext>
            </a:extLst>
          </p:cNvPr>
          <p:cNvSpPr>
            <a:spLocks noGrp="1" noChangeArrowheads="1"/>
          </p:cNvSpPr>
          <p:nvPr>
            <p:ph type="sldNum" sz="quarter" idx="12"/>
          </p:nvPr>
        </p:nvSpPr>
        <p:spPr>
          <a:ln/>
        </p:spPr>
        <p:txBody>
          <a:bodyPr/>
          <a:lstStyle>
            <a:lvl1pPr>
              <a:defRPr/>
            </a:lvl1pPr>
          </a:lstStyle>
          <a:p>
            <a:pPr>
              <a:defRPr/>
            </a:pPr>
            <a:fld id="{951ED92D-5971-0B49-B8B6-7CE9326A40CD}" type="slidenum">
              <a:rPr lang="en-US" altLang="zh-TW"/>
              <a:pPr>
                <a:defRPr/>
              </a:pPr>
              <a:t>‹#›</a:t>
            </a:fld>
            <a:endParaRPr lang="en-US" altLang="zh-TW" sz="1400"/>
          </a:p>
        </p:txBody>
      </p:sp>
    </p:spTree>
    <p:extLst>
      <p:ext uri="{BB962C8B-B14F-4D97-AF65-F5344CB8AC3E}">
        <p14:creationId xmlns:p14="http://schemas.microsoft.com/office/powerpoint/2010/main" val="30174812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0BD3-845A-0847-A3D2-6961D400D1F8}"/>
              </a:ext>
            </a:extLst>
          </p:cNvPr>
          <p:cNvSpPr>
            <a:spLocks noGrp="1"/>
          </p:cNvSpPr>
          <p:nvPr>
            <p:ph type="title"/>
          </p:nvPr>
        </p:nvSpPr>
        <p:spPr/>
        <p:txBody>
          <a:bodyPr/>
          <a:lstStyle/>
          <a:p>
            <a:r>
              <a:rPr lang="en-US"/>
              <a:t>Click to edit Master title style</a:t>
            </a:r>
          </a:p>
        </p:txBody>
      </p:sp>
      <p:sp>
        <p:nvSpPr>
          <p:cNvPr id="3" name="Rectangle 7">
            <a:extLst>
              <a:ext uri="{FF2B5EF4-FFF2-40B4-BE49-F238E27FC236}">
                <a16:creationId xmlns:a16="http://schemas.microsoft.com/office/drawing/2014/main" id="{EE0A0083-3379-FF47-B175-9C60FDA342CD}"/>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8">
            <a:extLst>
              <a:ext uri="{FF2B5EF4-FFF2-40B4-BE49-F238E27FC236}">
                <a16:creationId xmlns:a16="http://schemas.microsoft.com/office/drawing/2014/main" id="{F3E58D61-5864-434A-8130-2C3EF5AAD554}"/>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11">
            <a:extLst>
              <a:ext uri="{FF2B5EF4-FFF2-40B4-BE49-F238E27FC236}">
                <a16:creationId xmlns:a16="http://schemas.microsoft.com/office/drawing/2014/main" id="{33E096E7-82EA-184A-A584-C153FDCA8FC9}"/>
              </a:ext>
            </a:extLst>
          </p:cNvPr>
          <p:cNvSpPr>
            <a:spLocks noGrp="1" noChangeArrowheads="1"/>
          </p:cNvSpPr>
          <p:nvPr>
            <p:ph type="sldNum" sz="quarter" idx="12"/>
          </p:nvPr>
        </p:nvSpPr>
        <p:spPr>
          <a:ln/>
        </p:spPr>
        <p:txBody>
          <a:bodyPr/>
          <a:lstStyle>
            <a:lvl1pPr>
              <a:defRPr/>
            </a:lvl1pPr>
          </a:lstStyle>
          <a:p>
            <a:pPr>
              <a:defRPr/>
            </a:pPr>
            <a:fld id="{F62C701C-BE7D-6A4F-97BE-DEAAC29DC635}" type="slidenum">
              <a:rPr lang="en-US" altLang="zh-TW"/>
              <a:pPr>
                <a:defRPr/>
              </a:pPr>
              <a:t>‹#›</a:t>
            </a:fld>
            <a:endParaRPr lang="en-US" altLang="zh-TW" sz="1400"/>
          </a:p>
        </p:txBody>
      </p:sp>
    </p:spTree>
    <p:extLst>
      <p:ext uri="{BB962C8B-B14F-4D97-AF65-F5344CB8AC3E}">
        <p14:creationId xmlns:p14="http://schemas.microsoft.com/office/powerpoint/2010/main" val="13667338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3F9E4336-3ECF-064F-B446-30D7E38EEF63}"/>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8">
            <a:extLst>
              <a:ext uri="{FF2B5EF4-FFF2-40B4-BE49-F238E27FC236}">
                <a16:creationId xmlns:a16="http://schemas.microsoft.com/office/drawing/2014/main" id="{AD6877B4-CC70-814E-BDE0-8ED2B66C4E10}"/>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11">
            <a:extLst>
              <a:ext uri="{FF2B5EF4-FFF2-40B4-BE49-F238E27FC236}">
                <a16:creationId xmlns:a16="http://schemas.microsoft.com/office/drawing/2014/main" id="{CE43D243-452B-A349-BC68-F063C71930FF}"/>
              </a:ext>
            </a:extLst>
          </p:cNvPr>
          <p:cNvSpPr>
            <a:spLocks noGrp="1" noChangeArrowheads="1"/>
          </p:cNvSpPr>
          <p:nvPr>
            <p:ph type="sldNum" sz="quarter" idx="12"/>
          </p:nvPr>
        </p:nvSpPr>
        <p:spPr>
          <a:ln/>
        </p:spPr>
        <p:txBody>
          <a:bodyPr/>
          <a:lstStyle>
            <a:lvl1pPr>
              <a:defRPr/>
            </a:lvl1pPr>
          </a:lstStyle>
          <a:p>
            <a:pPr>
              <a:defRPr/>
            </a:pPr>
            <a:fld id="{C193E0F7-F0D2-CD45-A8AD-CE929EFA819C}" type="slidenum">
              <a:rPr lang="en-US" altLang="zh-TW"/>
              <a:pPr>
                <a:defRPr/>
              </a:pPr>
              <a:t>‹#›</a:t>
            </a:fld>
            <a:endParaRPr lang="en-US" altLang="zh-TW" sz="1400"/>
          </a:p>
        </p:txBody>
      </p:sp>
    </p:spTree>
    <p:extLst>
      <p:ext uri="{BB962C8B-B14F-4D97-AF65-F5344CB8AC3E}">
        <p14:creationId xmlns:p14="http://schemas.microsoft.com/office/powerpoint/2010/main" val="11153905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BAED3-A8F1-784D-AD0F-773323CF62AA}"/>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C8683-EF07-824A-B0CA-87A3B359F7A2}"/>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FF90E8-E7FB-A74D-84BD-A4424F5223C3}"/>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7">
            <a:extLst>
              <a:ext uri="{FF2B5EF4-FFF2-40B4-BE49-F238E27FC236}">
                <a16:creationId xmlns:a16="http://schemas.microsoft.com/office/drawing/2014/main" id="{7F8EAEDD-A048-C04E-821D-45384C78202D}"/>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8">
            <a:extLst>
              <a:ext uri="{FF2B5EF4-FFF2-40B4-BE49-F238E27FC236}">
                <a16:creationId xmlns:a16="http://schemas.microsoft.com/office/drawing/2014/main" id="{89328C4F-0A9E-2045-A720-FA94E0B90642}"/>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11">
            <a:extLst>
              <a:ext uri="{FF2B5EF4-FFF2-40B4-BE49-F238E27FC236}">
                <a16:creationId xmlns:a16="http://schemas.microsoft.com/office/drawing/2014/main" id="{340DB5F3-422A-4C46-9D74-1E1D36F7ACF2}"/>
              </a:ext>
            </a:extLst>
          </p:cNvPr>
          <p:cNvSpPr>
            <a:spLocks noGrp="1" noChangeArrowheads="1"/>
          </p:cNvSpPr>
          <p:nvPr>
            <p:ph type="sldNum" sz="quarter" idx="12"/>
          </p:nvPr>
        </p:nvSpPr>
        <p:spPr>
          <a:ln/>
        </p:spPr>
        <p:txBody>
          <a:bodyPr/>
          <a:lstStyle>
            <a:lvl1pPr>
              <a:defRPr/>
            </a:lvl1pPr>
          </a:lstStyle>
          <a:p>
            <a:pPr>
              <a:defRPr/>
            </a:pPr>
            <a:fld id="{F30FD1BF-3A24-D04B-930B-F93AFBDE2424}" type="slidenum">
              <a:rPr lang="en-US" altLang="zh-TW"/>
              <a:pPr>
                <a:defRPr/>
              </a:pPr>
              <a:t>‹#›</a:t>
            </a:fld>
            <a:endParaRPr lang="en-US" altLang="zh-TW" sz="1400"/>
          </a:p>
        </p:txBody>
      </p:sp>
    </p:spTree>
    <p:extLst>
      <p:ext uri="{BB962C8B-B14F-4D97-AF65-F5344CB8AC3E}">
        <p14:creationId xmlns:p14="http://schemas.microsoft.com/office/powerpoint/2010/main" val="191361005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B887-17E7-DC43-84AA-622E2FBA6A77}"/>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92F6C4-EA23-6048-BCBC-A11755A6D76C}"/>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89FF7FAA-31A4-694A-B500-3772AB5B5E28}"/>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7">
            <a:extLst>
              <a:ext uri="{FF2B5EF4-FFF2-40B4-BE49-F238E27FC236}">
                <a16:creationId xmlns:a16="http://schemas.microsoft.com/office/drawing/2014/main" id="{66991F13-EDC0-8047-9E1E-977C1D68DF72}"/>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8">
            <a:extLst>
              <a:ext uri="{FF2B5EF4-FFF2-40B4-BE49-F238E27FC236}">
                <a16:creationId xmlns:a16="http://schemas.microsoft.com/office/drawing/2014/main" id="{1070808F-E025-6A4F-9DF4-50E253A4E8B7}"/>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11">
            <a:extLst>
              <a:ext uri="{FF2B5EF4-FFF2-40B4-BE49-F238E27FC236}">
                <a16:creationId xmlns:a16="http://schemas.microsoft.com/office/drawing/2014/main" id="{1C4DECB3-9F8F-0E43-A956-CBADD74EB87C}"/>
              </a:ext>
            </a:extLst>
          </p:cNvPr>
          <p:cNvSpPr>
            <a:spLocks noGrp="1" noChangeArrowheads="1"/>
          </p:cNvSpPr>
          <p:nvPr>
            <p:ph type="sldNum" sz="quarter" idx="12"/>
          </p:nvPr>
        </p:nvSpPr>
        <p:spPr>
          <a:ln/>
        </p:spPr>
        <p:txBody>
          <a:bodyPr/>
          <a:lstStyle>
            <a:lvl1pPr>
              <a:defRPr/>
            </a:lvl1pPr>
          </a:lstStyle>
          <a:p>
            <a:pPr>
              <a:defRPr/>
            </a:pPr>
            <a:fld id="{6E6F0644-6BF4-D342-B4F3-E04DD0189311}" type="slidenum">
              <a:rPr lang="en-US" altLang="zh-TW"/>
              <a:pPr>
                <a:defRPr/>
              </a:pPr>
              <a:t>‹#›</a:t>
            </a:fld>
            <a:endParaRPr lang="en-US" altLang="zh-TW" sz="1400"/>
          </a:p>
        </p:txBody>
      </p:sp>
    </p:spTree>
    <p:extLst>
      <p:ext uri="{BB962C8B-B14F-4D97-AF65-F5344CB8AC3E}">
        <p14:creationId xmlns:p14="http://schemas.microsoft.com/office/powerpoint/2010/main" val="272529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609600" y="914401"/>
            <a:ext cx="5384800" cy="5211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914400"/>
            <a:ext cx="5384800" cy="252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595689"/>
            <a:ext cx="5384800" cy="2530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0044BD47-4DE3-D94F-8F82-F0B88D755AFA}"/>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45DBD067-3A68-8041-8AE2-CB395286ED0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AFEBC5B8-22B2-DF43-AD00-9F7817261684}"/>
              </a:ext>
            </a:extLst>
          </p:cNvPr>
          <p:cNvSpPr>
            <a:spLocks noGrp="1" noChangeArrowheads="1"/>
          </p:cNvSpPr>
          <p:nvPr>
            <p:ph type="sldNum" sz="quarter" idx="12"/>
          </p:nvPr>
        </p:nvSpPr>
        <p:spPr>
          <a:ln/>
        </p:spPr>
        <p:txBody>
          <a:bodyPr/>
          <a:lstStyle>
            <a:lvl1pPr>
              <a:defRPr/>
            </a:lvl1pPr>
          </a:lstStyle>
          <a:p>
            <a:pPr>
              <a:defRPr/>
            </a:pPr>
            <a:fld id="{8643D2BE-7B99-EE49-9B4B-39B5AEBBB79D}" type="slidenum">
              <a:rPr lang="en-US" altLang="en-US"/>
              <a:pPr>
                <a:defRPr/>
              </a:pPr>
              <a:t>‹#›</a:t>
            </a:fld>
            <a:endParaRPr lang="en-US" altLang="en-US"/>
          </a:p>
        </p:txBody>
      </p:sp>
    </p:spTree>
    <p:extLst>
      <p:ext uri="{BB962C8B-B14F-4D97-AF65-F5344CB8AC3E}">
        <p14:creationId xmlns:p14="http://schemas.microsoft.com/office/powerpoint/2010/main" val="4390062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AF9A-CD26-2143-9F91-717C6FA00F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B0DA44-20A3-3B41-8BC2-D49D9D701A5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4A12B757-7CE2-B045-A0FA-1A9FFD5A163F}"/>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8">
            <a:extLst>
              <a:ext uri="{FF2B5EF4-FFF2-40B4-BE49-F238E27FC236}">
                <a16:creationId xmlns:a16="http://schemas.microsoft.com/office/drawing/2014/main" id="{098A2629-8D66-DE40-8438-5F72A276D6FA}"/>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11">
            <a:extLst>
              <a:ext uri="{FF2B5EF4-FFF2-40B4-BE49-F238E27FC236}">
                <a16:creationId xmlns:a16="http://schemas.microsoft.com/office/drawing/2014/main" id="{9A1DAA72-D7B3-4546-B801-243FC625D074}"/>
              </a:ext>
            </a:extLst>
          </p:cNvPr>
          <p:cNvSpPr>
            <a:spLocks noGrp="1" noChangeArrowheads="1"/>
          </p:cNvSpPr>
          <p:nvPr>
            <p:ph type="sldNum" sz="quarter" idx="12"/>
          </p:nvPr>
        </p:nvSpPr>
        <p:spPr>
          <a:ln/>
        </p:spPr>
        <p:txBody>
          <a:bodyPr/>
          <a:lstStyle>
            <a:lvl1pPr>
              <a:defRPr/>
            </a:lvl1pPr>
          </a:lstStyle>
          <a:p>
            <a:pPr>
              <a:defRPr/>
            </a:pPr>
            <a:fld id="{F6AA291B-3818-E049-AF37-3EBF680866F7}" type="slidenum">
              <a:rPr lang="en-US" altLang="zh-TW"/>
              <a:pPr>
                <a:defRPr/>
              </a:pPr>
              <a:t>‹#›</a:t>
            </a:fld>
            <a:endParaRPr lang="en-US" altLang="zh-TW" sz="1400"/>
          </a:p>
        </p:txBody>
      </p:sp>
    </p:spTree>
    <p:extLst>
      <p:ext uri="{BB962C8B-B14F-4D97-AF65-F5344CB8AC3E}">
        <p14:creationId xmlns:p14="http://schemas.microsoft.com/office/powerpoint/2010/main" val="324059572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FA5E95-4B78-5940-915B-4D060DCEA38A}"/>
              </a:ext>
            </a:extLst>
          </p:cNvPr>
          <p:cNvSpPr>
            <a:spLocks noGrp="1"/>
          </p:cNvSpPr>
          <p:nvPr>
            <p:ph type="title" orient="vert"/>
          </p:nvPr>
        </p:nvSpPr>
        <p:spPr>
          <a:xfrm>
            <a:off x="9194800" y="838200"/>
            <a:ext cx="2590800" cy="53784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D49F38-2238-7D40-BC22-F960DD3FABA1}"/>
              </a:ext>
            </a:extLst>
          </p:cNvPr>
          <p:cNvSpPr>
            <a:spLocks noGrp="1"/>
          </p:cNvSpPr>
          <p:nvPr>
            <p:ph type="body" orient="vert" idx="1"/>
          </p:nvPr>
        </p:nvSpPr>
        <p:spPr>
          <a:xfrm>
            <a:off x="1422400" y="838200"/>
            <a:ext cx="7569200"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C691194C-E6A5-3848-B2B3-84830759CB7D}"/>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8">
            <a:extLst>
              <a:ext uri="{FF2B5EF4-FFF2-40B4-BE49-F238E27FC236}">
                <a16:creationId xmlns:a16="http://schemas.microsoft.com/office/drawing/2014/main" id="{2BC5A752-571C-B74A-8F3C-51296BC20FAF}"/>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11">
            <a:extLst>
              <a:ext uri="{FF2B5EF4-FFF2-40B4-BE49-F238E27FC236}">
                <a16:creationId xmlns:a16="http://schemas.microsoft.com/office/drawing/2014/main" id="{6F1DDED9-50BC-2F4F-A7C0-FCD454E8190C}"/>
              </a:ext>
            </a:extLst>
          </p:cNvPr>
          <p:cNvSpPr>
            <a:spLocks noGrp="1" noChangeArrowheads="1"/>
          </p:cNvSpPr>
          <p:nvPr>
            <p:ph type="sldNum" sz="quarter" idx="12"/>
          </p:nvPr>
        </p:nvSpPr>
        <p:spPr>
          <a:ln/>
        </p:spPr>
        <p:txBody>
          <a:bodyPr/>
          <a:lstStyle>
            <a:lvl1pPr>
              <a:defRPr/>
            </a:lvl1pPr>
          </a:lstStyle>
          <a:p>
            <a:pPr>
              <a:defRPr/>
            </a:pPr>
            <a:fld id="{84D660FB-8346-334C-9EE0-7B6829B82CDE}" type="slidenum">
              <a:rPr lang="en-US" altLang="zh-TW"/>
              <a:pPr>
                <a:defRPr/>
              </a:pPr>
              <a:t>‹#›</a:t>
            </a:fld>
            <a:endParaRPr lang="en-US" altLang="zh-TW" sz="1400"/>
          </a:p>
        </p:txBody>
      </p:sp>
    </p:spTree>
    <p:extLst>
      <p:ext uri="{BB962C8B-B14F-4D97-AF65-F5344CB8AC3E}">
        <p14:creationId xmlns:p14="http://schemas.microsoft.com/office/powerpoint/2010/main" val="73972830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E4DD-EFA2-7140-B144-0B12E4DAB8FE}"/>
              </a:ext>
            </a:extLst>
          </p:cNvPr>
          <p:cNvSpPr>
            <a:spLocks noGrp="1"/>
          </p:cNvSpPr>
          <p:nvPr>
            <p:ph type="title"/>
          </p:nvPr>
        </p:nvSpPr>
        <p:spPr>
          <a:xfrm>
            <a:off x="1422400" y="838200"/>
            <a:ext cx="10363200" cy="1143000"/>
          </a:xfrm>
        </p:spPr>
        <p:txBody>
          <a:bodyPr/>
          <a:lstStyle/>
          <a:p>
            <a:r>
              <a:rPr lang="en-US"/>
              <a:t>Click to edit Master title style</a:t>
            </a:r>
          </a:p>
        </p:txBody>
      </p:sp>
      <p:sp>
        <p:nvSpPr>
          <p:cNvPr id="3" name="Chart Placeholder 2">
            <a:extLst>
              <a:ext uri="{FF2B5EF4-FFF2-40B4-BE49-F238E27FC236}">
                <a16:creationId xmlns:a16="http://schemas.microsoft.com/office/drawing/2014/main" id="{B9A4A2E2-3A13-C140-B9F6-10A97AD86EF6}"/>
              </a:ext>
            </a:extLst>
          </p:cNvPr>
          <p:cNvSpPr>
            <a:spLocks noGrp="1"/>
          </p:cNvSpPr>
          <p:nvPr>
            <p:ph type="chart" idx="1"/>
          </p:nvPr>
        </p:nvSpPr>
        <p:spPr>
          <a:xfrm>
            <a:off x="1422400" y="2101850"/>
            <a:ext cx="10363200" cy="4114800"/>
          </a:xfrm>
        </p:spPr>
        <p:txBody>
          <a:bodyPr/>
          <a:lstStyle/>
          <a:p>
            <a:pPr lvl="0"/>
            <a:endParaRPr lang="en-US" noProof="0"/>
          </a:p>
        </p:txBody>
      </p:sp>
      <p:sp>
        <p:nvSpPr>
          <p:cNvPr id="4" name="Rectangle 7">
            <a:extLst>
              <a:ext uri="{FF2B5EF4-FFF2-40B4-BE49-F238E27FC236}">
                <a16:creationId xmlns:a16="http://schemas.microsoft.com/office/drawing/2014/main" id="{3AB6001C-66E6-B24A-9171-5C44183C8562}"/>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8">
            <a:extLst>
              <a:ext uri="{FF2B5EF4-FFF2-40B4-BE49-F238E27FC236}">
                <a16:creationId xmlns:a16="http://schemas.microsoft.com/office/drawing/2014/main" id="{800A5C53-71A5-304C-9446-610519D9600D}"/>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11">
            <a:extLst>
              <a:ext uri="{FF2B5EF4-FFF2-40B4-BE49-F238E27FC236}">
                <a16:creationId xmlns:a16="http://schemas.microsoft.com/office/drawing/2014/main" id="{7BBCC0A4-1185-B148-9574-847AAD69E9AB}"/>
              </a:ext>
            </a:extLst>
          </p:cNvPr>
          <p:cNvSpPr>
            <a:spLocks noGrp="1" noChangeArrowheads="1"/>
          </p:cNvSpPr>
          <p:nvPr>
            <p:ph type="sldNum" sz="quarter" idx="12"/>
          </p:nvPr>
        </p:nvSpPr>
        <p:spPr>
          <a:ln/>
        </p:spPr>
        <p:txBody>
          <a:bodyPr/>
          <a:lstStyle>
            <a:lvl1pPr>
              <a:defRPr/>
            </a:lvl1pPr>
          </a:lstStyle>
          <a:p>
            <a:pPr>
              <a:defRPr/>
            </a:pPr>
            <a:fld id="{E122A275-54F0-D44D-ABF1-8858824C83C9}" type="slidenum">
              <a:rPr lang="en-US" altLang="zh-TW"/>
              <a:pPr>
                <a:defRPr/>
              </a:pPr>
              <a:t>‹#›</a:t>
            </a:fld>
            <a:endParaRPr lang="en-US" altLang="zh-TW" sz="1400"/>
          </a:p>
        </p:txBody>
      </p:sp>
    </p:spTree>
    <p:extLst>
      <p:ext uri="{BB962C8B-B14F-4D97-AF65-F5344CB8AC3E}">
        <p14:creationId xmlns:p14="http://schemas.microsoft.com/office/powerpoint/2010/main" val="62558355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A997F-A6D2-BD4E-8948-4093B4A2F4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9729A-656C-7647-9A93-1169B189A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5">
            <a:extLst>
              <a:ext uri="{FF2B5EF4-FFF2-40B4-BE49-F238E27FC236}">
                <a16:creationId xmlns:a16="http://schemas.microsoft.com/office/drawing/2014/main" id="{20E61BA4-98CA-4C4C-9425-02BFD74FA272}"/>
              </a:ext>
            </a:extLst>
          </p:cNvPr>
          <p:cNvSpPr>
            <a:spLocks noGrp="1" noChangeArrowheads="1"/>
          </p:cNvSpPr>
          <p:nvPr>
            <p:ph type="sldNum" sz="quarter" idx="10"/>
          </p:nvPr>
        </p:nvSpPr>
        <p:spPr>
          <a:ln/>
        </p:spPr>
        <p:txBody>
          <a:bodyPr/>
          <a:lstStyle>
            <a:lvl1pPr>
              <a:defRPr/>
            </a:lvl1pPr>
          </a:lstStyle>
          <a:p>
            <a:pPr>
              <a:defRPr/>
            </a:pPr>
            <a:r>
              <a:rPr lang="en-US" altLang="en-US"/>
              <a:t>1.</a:t>
            </a:r>
            <a:fld id="{FDE580D2-2E26-864C-BD7A-FDE6FF758A5E}" type="slidenum">
              <a:rPr lang="en-US" altLang="en-US" smtClean="0"/>
              <a:pPr>
                <a:defRPr/>
              </a:pPr>
              <a:t>‹#›</a:t>
            </a:fld>
            <a:endParaRPr lang="en-US" altLang="en-US"/>
          </a:p>
        </p:txBody>
      </p:sp>
    </p:spTree>
    <p:extLst>
      <p:ext uri="{BB962C8B-B14F-4D97-AF65-F5344CB8AC3E}">
        <p14:creationId xmlns:p14="http://schemas.microsoft.com/office/powerpoint/2010/main" val="254739406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672FF-967C-A24D-A5FF-3E704197F9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C6AF37-BEEA-7943-9556-93DB8F643E9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03F4968-91DA-C14A-B80D-0B27572DCBF7}"/>
              </a:ext>
            </a:extLst>
          </p:cNvPr>
          <p:cNvSpPr>
            <a:spLocks noGrp="1" noChangeArrowheads="1"/>
          </p:cNvSpPr>
          <p:nvPr>
            <p:ph type="sldNum" sz="quarter" idx="10"/>
          </p:nvPr>
        </p:nvSpPr>
        <p:spPr>
          <a:ln/>
        </p:spPr>
        <p:txBody>
          <a:bodyPr/>
          <a:lstStyle>
            <a:lvl1pPr>
              <a:defRPr/>
            </a:lvl1pPr>
          </a:lstStyle>
          <a:p>
            <a:pPr>
              <a:defRPr/>
            </a:pPr>
            <a:r>
              <a:rPr lang="en-US" altLang="en-US"/>
              <a:t>1.</a:t>
            </a:r>
            <a:fld id="{1A02B20A-7BD0-3249-943C-F769E80A5EDA}" type="slidenum">
              <a:rPr lang="en-US" altLang="en-US" smtClean="0"/>
              <a:pPr>
                <a:defRPr/>
              </a:pPr>
              <a:t>‹#›</a:t>
            </a:fld>
            <a:endParaRPr lang="en-US" altLang="en-US"/>
          </a:p>
        </p:txBody>
      </p:sp>
    </p:spTree>
    <p:extLst>
      <p:ext uri="{BB962C8B-B14F-4D97-AF65-F5344CB8AC3E}">
        <p14:creationId xmlns:p14="http://schemas.microsoft.com/office/powerpoint/2010/main" val="3054617894"/>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45BA2-DC9A-AD41-AEF5-DA13E4FA42A1}"/>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EA11F-7EEF-8246-AB9C-9DE8FC7F57B9}"/>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5">
            <a:extLst>
              <a:ext uri="{FF2B5EF4-FFF2-40B4-BE49-F238E27FC236}">
                <a16:creationId xmlns:a16="http://schemas.microsoft.com/office/drawing/2014/main" id="{8FF71DD1-1458-5747-9A57-7C1DACD5E004}"/>
              </a:ext>
            </a:extLst>
          </p:cNvPr>
          <p:cNvSpPr>
            <a:spLocks noGrp="1" noChangeArrowheads="1"/>
          </p:cNvSpPr>
          <p:nvPr>
            <p:ph type="sldNum" sz="quarter" idx="10"/>
          </p:nvPr>
        </p:nvSpPr>
        <p:spPr>
          <a:ln/>
        </p:spPr>
        <p:txBody>
          <a:bodyPr/>
          <a:lstStyle>
            <a:lvl1pPr>
              <a:defRPr/>
            </a:lvl1pPr>
          </a:lstStyle>
          <a:p>
            <a:pPr>
              <a:defRPr/>
            </a:pPr>
            <a:r>
              <a:rPr lang="en-US" altLang="en-US"/>
              <a:t>1.</a:t>
            </a:r>
            <a:fld id="{2FFFB7CF-E269-8349-9D1F-CBDE254553E3}" type="slidenum">
              <a:rPr lang="en-US" altLang="en-US" smtClean="0"/>
              <a:pPr>
                <a:defRPr/>
              </a:pPr>
              <a:t>‹#›</a:t>
            </a:fld>
            <a:endParaRPr lang="en-US" altLang="en-US"/>
          </a:p>
        </p:txBody>
      </p:sp>
    </p:spTree>
    <p:extLst>
      <p:ext uri="{BB962C8B-B14F-4D97-AF65-F5344CB8AC3E}">
        <p14:creationId xmlns:p14="http://schemas.microsoft.com/office/powerpoint/2010/main" val="3363179620"/>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91B3-5EBA-FA47-A3DE-0B3C4BDC34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395A99-EFDF-2849-BE27-5A8236B9B7A4}"/>
              </a:ext>
            </a:extLst>
          </p:cNvPr>
          <p:cNvSpPr>
            <a:spLocks noGrp="1"/>
          </p:cNvSpPr>
          <p:nvPr>
            <p:ph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E0EAD3-CBF4-084A-A6BA-01C6F5F487C2}"/>
              </a:ext>
            </a:extLst>
          </p:cNvPr>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8AE0CD4B-9242-F54A-8E8A-A81613F4D3D1}"/>
              </a:ext>
            </a:extLst>
          </p:cNvPr>
          <p:cNvSpPr>
            <a:spLocks noGrp="1" noChangeArrowheads="1"/>
          </p:cNvSpPr>
          <p:nvPr>
            <p:ph type="sldNum" sz="quarter" idx="10"/>
          </p:nvPr>
        </p:nvSpPr>
        <p:spPr>
          <a:ln/>
        </p:spPr>
        <p:txBody>
          <a:bodyPr/>
          <a:lstStyle>
            <a:lvl1pPr>
              <a:defRPr/>
            </a:lvl1pPr>
          </a:lstStyle>
          <a:p>
            <a:pPr>
              <a:defRPr/>
            </a:pPr>
            <a:r>
              <a:rPr lang="en-US" altLang="en-US"/>
              <a:t>1.</a:t>
            </a:r>
            <a:fld id="{33E691D9-A64F-F54B-A105-0B67F027E076}" type="slidenum">
              <a:rPr lang="en-US" altLang="en-US" smtClean="0"/>
              <a:pPr>
                <a:defRPr/>
              </a:pPr>
              <a:t>‹#›</a:t>
            </a:fld>
            <a:endParaRPr lang="en-US" altLang="en-US"/>
          </a:p>
        </p:txBody>
      </p:sp>
    </p:spTree>
    <p:extLst>
      <p:ext uri="{BB962C8B-B14F-4D97-AF65-F5344CB8AC3E}">
        <p14:creationId xmlns:p14="http://schemas.microsoft.com/office/powerpoint/2010/main" val="2882043065"/>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FD5B-4A7A-4B4E-854D-A1F7FFA896E6}"/>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2ADE1E-FD8F-CD4D-90A8-A345EDB246A6}"/>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F1D9A8-8392-CA4B-997B-A9F4772192C4}"/>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9686D-5446-9641-A41A-61B2AC2DECB9}"/>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CE09660-2EFC-3747-A483-43F175E11BAA}"/>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8DF822C8-B693-2144-A72C-531E475711BA}"/>
              </a:ext>
            </a:extLst>
          </p:cNvPr>
          <p:cNvSpPr>
            <a:spLocks noGrp="1" noChangeArrowheads="1"/>
          </p:cNvSpPr>
          <p:nvPr>
            <p:ph type="sldNum" sz="quarter" idx="10"/>
          </p:nvPr>
        </p:nvSpPr>
        <p:spPr>
          <a:ln/>
        </p:spPr>
        <p:txBody>
          <a:bodyPr/>
          <a:lstStyle>
            <a:lvl1pPr>
              <a:defRPr/>
            </a:lvl1pPr>
          </a:lstStyle>
          <a:p>
            <a:pPr>
              <a:defRPr/>
            </a:pPr>
            <a:r>
              <a:rPr lang="en-US" altLang="en-US"/>
              <a:t>1.</a:t>
            </a:r>
            <a:fld id="{49479969-65AC-6B4D-A8B9-72C1E52C968F}" type="slidenum">
              <a:rPr lang="en-US" altLang="en-US" smtClean="0"/>
              <a:pPr>
                <a:defRPr/>
              </a:pPr>
              <a:t>‹#›</a:t>
            </a:fld>
            <a:endParaRPr lang="en-US" altLang="en-US"/>
          </a:p>
        </p:txBody>
      </p:sp>
    </p:spTree>
    <p:extLst>
      <p:ext uri="{BB962C8B-B14F-4D97-AF65-F5344CB8AC3E}">
        <p14:creationId xmlns:p14="http://schemas.microsoft.com/office/powerpoint/2010/main" val="545982114"/>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E5889-C03D-9F4B-96C8-F2C25C2D599D}"/>
              </a:ext>
            </a:extLst>
          </p:cNvPr>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035366DE-E4AE-A54F-8676-E8BBF1BE969B}"/>
              </a:ext>
            </a:extLst>
          </p:cNvPr>
          <p:cNvSpPr>
            <a:spLocks noGrp="1" noChangeArrowheads="1"/>
          </p:cNvSpPr>
          <p:nvPr>
            <p:ph type="sldNum" sz="quarter" idx="10"/>
          </p:nvPr>
        </p:nvSpPr>
        <p:spPr>
          <a:ln/>
        </p:spPr>
        <p:txBody>
          <a:bodyPr/>
          <a:lstStyle>
            <a:lvl1pPr>
              <a:defRPr/>
            </a:lvl1pPr>
          </a:lstStyle>
          <a:p>
            <a:pPr>
              <a:defRPr/>
            </a:pPr>
            <a:r>
              <a:rPr lang="en-US" altLang="en-US"/>
              <a:t>1.</a:t>
            </a:r>
            <a:fld id="{BF93957A-CA88-344B-A2E9-1FE8894F646B}" type="slidenum">
              <a:rPr lang="en-US" altLang="en-US" smtClean="0"/>
              <a:pPr>
                <a:defRPr/>
              </a:pPr>
              <a:t>‹#›</a:t>
            </a:fld>
            <a:endParaRPr lang="en-US" altLang="en-US"/>
          </a:p>
        </p:txBody>
      </p:sp>
    </p:spTree>
    <p:extLst>
      <p:ext uri="{BB962C8B-B14F-4D97-AF65-F5344CB8AC3E}">
        <p14:creationId xmlns:p14="http://schemas.microsoft.com/office/powerpoint/2010/main" val="2536524934"/>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0DB9B33-12AF-9749-9DB3-AC2772E55647}"/>
              </a:ext>
            </a:extLst>
          </p:cNvPr>
          <p:cNvSpPr>
            <a:spLocks noGrp="1" noChangeArrowheads="1"/>
          </p:cNvSpPr>
          <p:nvPr>
            <p:ph type="sldNum" sz="quarter" idx="10"/>
          </p:nvPr>
        </p:nvSpPr>
        <p:spPr>
          <a:ln/>
        </p:spPr>
        <p:txBody>
          <a:bodyPr/>
          <a:lstStyle>
            <a:lvl1pPr>
              <a:defRPr/>
            </a:lvl1pPr>
          </a:lstStyle>
          <a:p>
            <a:pPr>
              <a:defRPr/>
            </a:pPr>
            <a:r>
              <a:rPr lang="en-US" altLang="en-US"/>
              <a:t>1.</a:t>
            </a:r>
            <a:fld id="{89005659-7E10-494E-91AF-5D09951BDC26}" type="slidenum">
              <a:rPr lang="en-US" altLang="en-US" smtClean="0"/>
              <a:pPr>
                <a:defRPr/>
              </a:pPr>
              <a:t>‹#›</a:t>
            </a:fld>
            <a:endParaRPr lang="en-US" altLang="en-US"/>
          </a:p>
        </p:txBody>
      </p:sp>
    </p:spTree>
    <p:extLst>
      <p:ext uri="{BB962C8B-B14F-4D97-AF65-F5344CB8AC3E}">
        <p14:creationId xmlns:p14="http://schemas.microsoft.com/office/powerpoint/2010/main" val="271619391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D0D8A-A0CB-CA4E-8827-930598C24A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7818A9-162D-0D49-9C1A-78FE6958C3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48C06471-C76D-9F41-8BE6-3E2510A8DC5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7E1426C5-0C26-544F-8EEA-426BECE72B8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116BE3DA-A524-1642-8E42-6B04C0953578}"/>
              </a:ext>
            </a:extLst>
          </p:cNvPr>
          <p:cNvSpPr>
            <a:spLocks noGrp="1" noChangeArrowheads="1"/>
          </p:cNvSpPr>
          <p:nvPr>
            <p:ph type="sldNum" sz="quarter" idx="12"/>
          </p:nvPr>
        </p:nvSpPr>
        <p:spPr>
          <a:ln/>
        </p:spPr>
        <p:txBody>
          <a:bodyPr/>
          <a:lstStyle>
            <a:lvl1pPr>
              <a:defRPr/>
            </a:lvl1pPr>
          </a:lstStyle>
          <a:p>
            <a:pPr>
              <a:defRPr/>
            </a:pPr>
            <a:fld id="{9CF39C4B-62AD-3248-8E28-45D43A0B0404}" type="slidenum">
              <a:rPr lang="en-US" altLang="en-US"/>
              <a:pPr>
                <a:defRPr/>
              </a:pPr>
              <a:t>‹#›</a:t>
            </a:fld>
            <a:endParaRPr lang="en-US" altLang="en-US"/>
          </a:p>
        </p:txBody>
      </p:sp>
    </p:spTree>
    <p:extLst>
      <p:ext uri="{BB962C8B-B14F-4D97-AF65-F5344CB8AC3E}">
        <p14:creationId xmlns:p14="http://schemas.microsoft.com/office/powerpoint/2010/main" val="9269815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D8EB4-4639-2642-976E-6A36C21C8691}"/>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3F4235-3E82-F849-812B-CF1BE57D8B92}"/>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EFBA7E-1107-F241-9CF9-93F2C97C5496}"/>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5">
            <a:extLst>
              <a:ext uri="{FF2B5EF4-FFF2-40B4-BE49-F238E27FC236}">
                <a16:creationId xmlns:a16="http://schemas.microsoft.com/office/drawing/2014/main" id="{12B00881-C89B-DA4D-A84A-C6D2AE75EBBB}"/>
              </a:ext>
            </a:extLst>
          </p:cNvPr>
          <p:cNvSpPr>
            <a:spLocks noGrp="1" noChangeArrowheads="1"/>
          </p:cNvSpPr>
          <p:nvPr>
            <p:ph type="sldNum" sz="quarter" idx="10"/>
          </p:nvPr>
        </p:nvSpPr>
        <p:spPr>
          <a:ln/>
        </p:spPr>
        <p:txBody>
          <a:bodyPr/>
          <a:lstStyle>
            <a:lvl1pPr>
              <a:defRPr/>
            </a:lvl1pPr>
          </a:lstStyle>
          <a:p>
            <a:pPr>
              <a:defRPr/>
            </a:pPr>
            <a:r>
              <a:rPr lang="en-US" altLang="en-US"/>
              <a:t>1.</a:t>
            </a:r>
            <a:fld id="{4411D77C-284E-3A4B-88BF-16DDCBD68A6D}" type="slidenum">
              <a:rPr lang="en-US" altLang="en-US" smtClean="0"/>
              <a:pPr>
                <a:defRPr/>
              </a:pPr>
              <a:t>‹#›</a:t>
            </a:fld>
            <a:endParaRPr lang="en-US" altLang="en-US"/>
          </a:p>
        </p:txBody>
      </p:sp>
    </p:spTree>
    <p:extLst>
      <p:ext uri="{BB962C8B-B14F-4D97-AF65-F5344CB8AC3E}">
        <p14:creationId xmlns:p14="http://schemas.microsoft.com/office/powerpoint/2010/main" val="1422827558"/>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81EF-A8D8-D746-BA3B-A2F40352B266}"/>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E471E8-2D10-8546-AC5F-3A0FAFE45237}"/>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D01CDBC3-8B9C-5846-AD59-6E13142F6156}"/>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5">
            <a:extLst>
              <a:ext uri="{FF2B5EF4-FFF2-40B4-BE49-F238E27FC236}">
                <a16:creationId xmlns:a16="http://schemas.microsoft.com/office/drawing/2014/main" id="{C47354B3-2202-C946-9639-886FA6BECBEA}"/>
              </a:ext>
            </a:extLst>
          </p:cNvPr>
          <p:cNvSpPr>
            <a:spLocks noGrp="1" noChangeArrowheads="1"/>
          </p:cNvSpPr>
          <p:nvPr>
            <p:ph type="sldNum" sz="quarter" idx="10"/>
          </p:nvPr>
        </p:nvSpPr>
        <p:spPr>
          <a:ln/>
        </p:spPr>
        <p:txBody>
          <a:bodyPr/>
          <a:lstStyle>
            <a:lvl1pPr>
              <a:defRPr/>
            </a:lvl1pPr>
          </a:lstStyle>
          <a:p>
            <a:pPr>
              <a:defRPr/>
            </a:pPr>
            <a:r>
              <a:rPr lang="en-US" altLang="en-US"/>
              <a:t>1.</a:t>
            </a:r>
            <a:fld id="{EC965704-E6C9-B44A-A00B-FE554352BDFA}" type="slidenum">
              <a:rPr lang="en-US" altLang="en-US" smtClean="0"/>
              <a:pPr>
                <a:defRPr/>
              </a:pPr>
              <a:t>‹#›</a:t>
            </a:fld>
            <a:endParaRPr lang="en-US" altLang="en-US"/>
          </a:p>
        </p:txBody>
      </p:sp>
    </p:spTree>
    <p:extLst>
      <p:ext uri="{BB962C8B-B14F-4D97-AF65-F5344CB8AC3E}">
        <p14:creationId xmlns:p14="http://schemas.microsoft.com/office/powerpoint/2010/main" val="955677468"/>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5A49B-0226-E44C-8E46-B7632B9C72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CAD984-F022-A24D-92CF-AD34E1D13E3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D57FCE1-884F-C549-98F3-37E49A04A7CE}"/>
              </a:ext>
            </a:extLst>
          </p:cNvPr>
          <p:cNvSpPr>
            <a:spLocks noGrp="1" noChangeArrowheads="1"/>
          </p:cNvSpPr>
          <p:nvPr>
            <p:ph type="sldNum" sz="quarter" idx="10"/>
          </p:nvPr>
        </p:nvSpPr>
        <p:spPr>
          <a:ln/>
        </p:spPr>
        <p:txBody>
          <a:bodyPr/>
          <a:lstStyle>
            <a:lvl1pPr>
              <a:defRPr/>
            </a:lvl1pPr>
          </a:lstStyle>
          <a:p>
            <a:pPr>
              <a:defRPr/>
            </a:pPr>
            <a:r>
              <a:rPr lang="en-US" altLang="en-US"/>
              <a:t>1.</a:t>
            </a:r>
            <a:fld id="{134AC24A-83CD-3343-924B-762754C1665C}" type="slidenum">
              <a:rPr lang="en-US" altLang="en-US" smtClean="0"/>
              <a:pPr>
                <a:defRPr/>
              </a:pPr>
              <a:t>‹#›</a:t>
            </a:fld>
            <a:endParaRPr lang="en-US" altLang="en-US"/>
          </a:p>
        </p:txBody>
      </p:sp>
    </p:spTree>
    <p:extLst>
      <p:ext uri="{BB962C8B-B14F-4D97-AF65-F5344CB8AC3E}">
        <p14:creationId xmlns:p14="http://schemas.microsoft.com/office/powerpoint/2010/main" val="3293174735"/>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04A97C-DA1F-6243-9058-63D4BA6B005C}"/>
              </a:ext>
            </a:extLst>
          </p:cNvPr>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7A4CC7-0A93-AB41-8EA2-F83AEFA1A66A}"/>
              </a:ext>
            </a:extLst>
          </p:cNvPr>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05423C6-9118-1046-93D4-56693454093B}"/>
              </a:ext>
            </a:extLst>
          </p:cNvPr>
          <p:cNvSpPr>
            <a:spLocks noGrp="1" noChangeArrowheads="1"/>
          </p:cNvSpPr>
          <p:nvPr>
            <p:ph type="sldNum" sz="quarter" idx="10"/>
          </p:nvPr>
        </p:nvSpPr>
        <p:spPr>
          <a:ln/>
        </p:spPr>
        <p:txBody>
          <a:bodyPr/>
          <a:lstStyle>
            <a:lvl1pPr>
              <a:defRPr/>
            </a:lvl1pPr>
          </a:lstStyle>
          <a:p>
            <a:pPr>
              <a:defRPr/>
            </a:pPr>
            <a:r>
              <a:rPr lang="en-US" altLang="en-US"/>
              <a:t>1.</a:t>
            </a:r>
            <a:fld id="{1FFC44BB-673E-B34B-B5E1-CD07E2E833E6}" type="slidenum">
              <a:rPr lang="en-US" altLang="en-US" smtClean="0"/>
              <a:pPr>
                <a:defRPr/>
              </a:pPr>
              <a:t>‹#›</a:t>
            </a:fld>
            <a:endParaRPr lang="en-US" altLang="en-US"/>
          </a:p>
        </p:txBody>
      </p:sp>
    </p:spTree>
    <p:extLst>
      <p:ext uri="{BB962C8B-B14F-4D97-AF65-F5344CB8AC3E}">
        <p14:creationId xmlns:p14="http://schemas.microsoft.com/office/powerpoint/2010/main" val="2061881699"/>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FAFD-CA6B-6E4C-BB86-EFAABEBFC0B7}"/>
              </a:ext>
            </a:extLst>
          </p:cNvPr>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a:extLst>
              <a:ext uri="{FF2B5EF4-FFF2-40B4-BE49-F238E27FC236}">
                <a16:creationId xmlns:a16="http://schemas.microsoft.com/office/drawing/2014/main" id="{86DAAD8A-04F5-844D-8056-11339735D812}"/>
              </a:ext>
            </a:extLst>
          </p:cNvPr>
          <p:cNvSpPr>
            <a:spLocks noGrp="1"/>
          </p:cNvSpPr>
          <p:nvPr>
            <p:ph type="tbl" idx="1"/>
          </p:nvPr>
        </p:nvSpPr>
        <p:spPr>
          <a:xfrm>
            <a:off x="609600" y="1600201"/>
            <a:ext cx="10972800" cy="4525963"/>
          </a:xfrm>
        </p:spPr>
        <p:txBody>
          <a:bodyPr/>
          <a:lstStyle/>
          <a:p>
            <a:pPr lvl="0"/>
            <a:endParaRPr lang="en-US" noProof="0"/>
          </a:p>
        </p:txBody>
      </p:sp>
      <p:sp>
        <p:nvSpPr>
          <p:cNvPr id="4" name="Rectangle 5">
            <a:extLst>
              <a:ext uri="{FF2B5EF4-FFF2-40B4-BE49-F238E27FC236}">
                <a16:creationId xmlns:a16="http://schemas.microsoft.com/office/drawing/2014/main" id="{F9AC0530-40CF-0246-871B-45BB8352F747}"/>
              </a:ext>
            </a:extLst>
          </p:cNvPr>
          <p:cNvSpPr>
            <a:spLocks noGrp="1" noChangeArrowheads="1"/>
          </p:cNvSpPr>
          <p:nvPr>
            <p:ph type="sldNum" sz="quarter" idx="10"/>
          </p:nvPr>
        </p:nvSpPr>
        <p:spPr>
          <a:ln/>
        </p:spPr>
        <p:txBody>
          <a:bodyPr/>
          <a:lstStyle>
            <a:lvl1pPr>
              <a:defRPr/>
            </a:lvl1pPr>
          </a:lstStyle>
          <a:p>
            <a:pPr>
              <a:defRPr/>
            </a:pPr>
            <a:r>
              <a:rPr lang="en-US" altLang="en-US"/>
              <a:t>1.</a:t>
            </a:r>
            <a:fld id="{D4FFCEA1-96C6-614E-AE5B-38E1FFF99440}" type="slidenum">
              <a:rPr lang="en-US" altLang="en-US" smtClean="0"/>
              <a:pPr>
                <a:defRPr/>
              </a:pPr>
              <a:t>‹#›</a:t>
            </a:fld>
            <a:endParaRPr lang="en-US" altLang="en-US"/>
          </a:p>
        </p:txBody>
      </p:sp>
    </p:spTree>
    <p:extLst>
      <p:ext uri="{BB962C8B-B14F-4D97-AF65-F5344CB8AC3E}">
        <p14:creationId xmlns:p14="http://schemas.microsoft.com/office/powerpoint/2010/main" val="615046823"/>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9C3D-745C-1C44-9BBB-C4BAA34CF473}"/>
              </a:ext>
            </a:extLst>
          </p:cNvPr>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058F4E-6210-8342-8783-C90098C91648}"/>
              </a:ext>
            </a:extLst>
          </p:cNvPr>
          <p:cNvSpPr>
            <a:spLocks noGrp="1"/>
          </p:cNvSpPr>
          <p:nvPr>
            <p:ph type="body"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9431F1-6548-6647-A72E-886522D0C164}"/>
              </a:ext>
            </a:extLst>
          </p:cNvPr>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3C9E1A01-2A5E-884F-B9CF-640EB6A06268}"/>
              </a:ext>
            </a:extLst>
          </p:cNvPr>
          <p:cNvSpPr>
            <a:spLocks noGrp="1" noChangeArrowheads="1"/>
          </p:cNvSpPr>
          <p:nvPr>
            <p:ph type="sldNum" sz="quarter" idx="10"/>
          </p:nvPr>
        </p:nvSpPr>
        <p:spPr>
          <a:ln/>
        </p:spPr>
        <p:txBody>
          <a:bodyPr/>
          <a:lstStyle>
            <a:lvl1pPr>
              <a:defRPr/>
            </a:lvl1pPr>
          </a:lstStyle>
          <a:p>
            <a:pPr>
              <a:defRPr/>
            </a:pPr>
            <a:r>
              <a:rPr lang="en-US" altLang="en-US"/>
              <a:t>1.</a:t>
            </a:r>
            <a:fld id="{E179B29A-77D3-E344-A4FE-53B4BD05DD67}" type="slidenum">
              <a:rPr lang="en-US" altLang="en-US" smtClean="0"/>
              <a:pPr>
                <a:defRPr/>
              </a:pPr>
              <a:t>‹#›</a:t>
            </a:fld>
            <a:endParaRPr lang="en-US" altLang="en-US"/>
          </a:p>
        </p:txBody>
      </p:sp>
    </p:spTree>
    <p:extLst>
      <p:ext uri="{BB962C8B-B14F-4D97-AF65-F5344CB8AC3E}">
        <p14:creationId xmlns:p14="http://schemas.microsoft.com/office/powerpoint/2010/main" val="3861865358"/>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E4012A-83E0-3148-8D06-1CDE2EF70BC3}"/>
              </a:ext>
            </a:extLst>
          </p:cNvPr>
          <p:cNvSpPr>
            <a:spLocks noChangeArrowheads="1"/>
          </p:cNvSpPr>
          <p:nvPr userDrawn="1"/>
        </p:nvSpPr>
        <p:spPr bwMode="auto">
          <a:xfrm>
            <a:off x="0" y="6627813"/>
            <a:ext cx="12192000" cy="2286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ea typeface="ＭＳ Ｐゴシック" panose="020B0600070205080204" pitchFamily="34" charset="-128"/>
              </a:defRPr>
            </a:lvl1pPr>
            <a:lvl2pPr marL="742950" indent="-285750">
              <a:defRPr sz="2400">
                <a:solidFill>
                  <a:schemeClr val="bg1"/>
                </a:solidFill>
                <a:latin typeface="Arial" panose="020B0604020202020204" pitchFamily="34" charset="0"/>
                <a:ea typeface="ＭＳ Ｐゴシック" panose="020B0600070205080204" pitchFamily="34" charset="-128"/>
              </a:defRPr>
            </a:lvl2pPr>
            <a:lvl3pPr marL="1143000" indent="-228600">
              <a:defRPr sz="2400">
                <a:solidFill>
                  <a:schemeClr val="bg1"/>
                </a:solidFill>
                <a:latin typeface="Arial" panose="020B0604020202020204" pitchFamily="34" charset="0"/>
                <a:ea typeface="ＭＳ Ｐゴシック" panose="020B0600070205080204" pitchFamily="34" charset="-128"/>
              </a:defRPr>
            </a:lvl3pPr>
            <a:lvl4pPr marL="1600200" indent="-228600">
              <a:defRPr sz="2400">
                <a:solidFill>
                  <a:schemeClr val="bg1"/>
                </a:solidFill>
                <a:latin typeface="Arial" panose="020B0604020202020204" pitchFamily="34" charset="0"/>
                <a:ea typeface="ＭＳ Ｐゴシック" panose="020B0600070205080204" pitchFamily="34" charset="-128"/>
              </a:defRPr>
            </a:lvl4pPr>
            <a:lvl5pPr marL="2057400" indent="-228600">
              <a:defRPr sz="24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9pPr>
          </a:lstStyle>
          <a:p>
            <a:pPr>
              <a:defRPr/>
            </a:pPr>
            <a:endParaRPr lang="en-US" altLang="en-US" sz="2400"/>
          </a:p>
        </p:txBody>
      </p:sp>
      <p:sp>
        <p:nvSpPr>
          <p:cNvPr id="5122" name="Rectangle 2"/>
          <p:cNvSpPr>
            <a:spLocks noGrp="1" noChangeArrowheads="1"/>
          </p:cNvSpPr>
          <p:nvPr>
            <p:ph type="ctrTitle"/>
          </p:nvPr>
        </p:nvSpPr>
        <p:spPr>
          <a:xfrm>
            <a:off x="914400" y="2286000"/>
            <a:ext cx="10363200" cy="1143000"/>
          </a:xfrm>
        </p:spPr>
        <p:txBody>
          <a:bodyPr/>
          <a:lstStyle>
            <a:lvl1pPr>
              <a:defRPr/>
            </a:lvl1pPr>
          </a:lstStyle>
          <a:p>
            <a:r>
              <a:rPr lang="en-US"/>
              <a:t>Click to edit Master title style</a:t>
            </a:r>
          </a:p>
        </p:txBody>
      </p:sp>
      <p:sp>
        <p:nvSpPr>
          <p:cNvPr id="512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r>
              <a:rPr lang="en-US"/>
              <a:t>Click to edit Master subtitle style</a:t>
            </a:r>
          </a:p>
        </p:txBody>
      </p:sp>
      <p:sp>
        <p:nvSpPr>
          <p:cNvPr id="5" name="Date Placeholder 4">
            <a:extLst>
              <a:ext uri="{FF2B5EF4-FFF2-40B4-BE49-F238E27FC236}">
                <a16:creationId xmlns:a16="http://schemas.microsoft.com/office/drawing/2014/main" id="{23657C8F-F981-E048-AB45-B8B69B502217}"/>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D24AB0F4-C5DA-C54B-B55F-962A974B0A7A}"/>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0A2DF297-2C55-2141-80D5-0E49583A7583}"/>
              </a:ext>
            </a:extLst>
          </p:cNvPr>
          <p:cNvSpPr>
            <a:spLocks noGrp="1" noChangeArrowheads="1"/>
          </p:cNvSpPr>
          <p:nvPr>
            <p:ph type="sldNum" sz="quarter" idx="12"/>
          </p:nvPr>
        </p:nvSpPr>
        <p:spPr/>
        <p:txBody>
          <a:bodyPr/>
          <a:lstStyle>
            <a:lvl1pPr>
              <a:defRPr/>
            </a:lvl1pPr>
          </a:lstStyle>
          <a:p>
            <a:pPr>
              <a:defRPr/>
            </a:pPr>
            <a:fld id="{A8C85685-DE87-B241-B971-69165084938C}" type="slidenum">
              <a:rPr lang="en-US" altLang="en-US"/>
              <a:pPr>
                <a:defRPr/>
              </a:pPr>
              <a:t>‹#›</a:t>
            </a:fld>
            <a:endParaRPr lang="en-US" altLang="en-US"/>
          </a:p>
        </p:txBody>
      </p:sp>
    </p:spTree>
    <p:extLst>
      <p:ext uri="{BB962C8B-B14F-4D97-AF65-F5344CB8AC3E}">
        <p14:creationId xmlns:p14="http://schemas.microsoft.com/office/powerpoint/2010/main" val="200138723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a:extLst>
              <a:ext uri="{FF2B5EF4-FFF2-40B4-BE49-F238E27FC236}">
                <a16:creationId xmlns:a16="http://schemas.microsoft.com/office/drawing/2014/main" id="{A412677C-AB9E-AE43-AE65-8E041E3D0EA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610196B-01BA-1C4B-9E1E-AAFF6A5629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0AF0E8A-B655-2E49-809E-E7543DC50856}"/>
              </a:ext>
            </a:extLst>
          </p:cNvPr>
          <p:cNvSpPr>
            <a:spLocks noGrp="1" noChangeArrowheads="1"/>
          </p:cNvSpPr>
          <p:nvPr>
            <p:ph type="sldNum" sz="quarter" idx="12"/>
          </p:nvPr>
        </p:nvSpPr>
        <p:spPr>
          <a:ln/>
        </p:spPr>
        <p:txBody>
          <a:bodyPr/>
          <a:lstStyle>
            <a:lvl1pPr>
              <a:defRPr/>
            </a:lvl1pPr>
          </a:lstStyle>
          <a:p>
            <a:pPr>
              <a:defRPr/>
            </a:pPr>
            <a:fld id="{2EC2A82D-39C1-3A46-9B9C-5DE43C7BC2D0}" type="slidenum">
              <a:rPr lang="en-US" altLang="en-US"/>
              <a:pPr>
                <a:defRPr/>
              </a:pPr>
              <a:t>‹#›</a:t>
            </a:fld>
            <a:endParaRPr lang="en-US" altLang="en-US"/>
          </a:p>
        </p:txBody>
      </p:sp>
    </p:spTree>
    <p:extLst>
      <p:ext uri="{BB962C8B-B14F-4D97-AF65-F5344CB8AC3E}">
        <p14:creationId xmlns:p14="http://schemas.microsoft.com/office/powerpoint/2010/main" val="183267552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4">
            <a:extLst>
              <a:ext uri="{FF2B5EF4-FFF2-40B4-BE49-F238E27FC236}">
                <a16:creationId xmlns:a16="http://schemas.microsoft.com/office/drawing/2014/main" id="{8515F4C3-5F92-4B47-AF92-7D56B52549D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9DBA861-4002-2546-900F-D407AB47C9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295D120-E0FC-0D49-93E0-C1D098BC9ADE}"/>
              </a:ext>
            </a:extLst>
          </p:cNvPr>
          <p:cNvSpPr>
            <a:spLocks noGrp="1" noChangeArrowheads="1"/>
          </p:cNvSpPr>
          <p:nvPr>
            <p:ph type="sldNum" sz="quarter" idx="12"/>
          </p:nvPr>
        </p:nvSpPr>
        <p:spPr>
          <a:ln/>
        </p:spPr>
        <p:txBody>
          <a:bodyPr/>
          <a:lstStyle>
            <a:lvl1pPr>
              <a:defRPr/>
            </a:lvl1pPr>
          </a:lstStyle>
          <a:p>
            <a:pPr>
              <a:defRPr/>
            </a:pPr>
            <a:fld id="{3646FCDF-79E9-094C-ADBD-ABAE6EC80E4D}" type="slidenum">
              <a:rPr lang="en-US" altLang="en-US"/>
              <a:pPr>
                <a:defRPr/>
              </a:pPr>
              <a:t>‹#›</a:t>
            </a:fld>
            <a:endParaRPr lang="en-US" altLang="en-US"/>
          </a:p>
        </p:txBody>
      </p:sp>
    </p:spTree>
    <p:extLst>
      <p:ext uri="{BB962C8B-B14F-4D97-AF65-F5344CB8AC3E}">
        <p14:creationId xmlns:p14="http://schemas.microsoft.com/office/powerpoint/2010/main" val="37234799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4">
            <a:extLst>
              <a:ext uri="{FF2B5EF4-FFF2-40B4-BE49-F238E27FC236}">
                <a16:creationId xmlns:a16="http://schemas.microsoft.com/office/drawing/2014/main" id="{883C1489-D68D-0042-928C-203D23CE588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1A14F4D-DB1C-4949-BCFF-226EE1B4DC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0BA386B-B1D5-EB4B-847B-2C64039B8EDA}"/>
              </a:ext>
            </a:extLst>
          </p:cNvPr>
          <p:cNvSpPr>
            <a:spLocks noGrp="1" noChangeArrowheads="1"/>
          </p:cNvSpPr>
          <p:nvPr>
            <p:ph type="sldNum" sz="quarter" idx="12"/>
          </p:nvPr>
        </p:nvSpPr>
        <p:spPr>
          <a:ln/>
        </p:spPr>
        <p:txBody>
          <a:bodyPr/>
          <a:lstStyle>
            <a:lvl1pPr>
              <a:defRPr/>
            </a:lvl1pPr>
          </a:lstStyle>
          <a:p>
            <a:pPr>
              <a:defRPr/>
            </a:pPr>
            <a:fld id="{9E304C03-462D-F24E-8599-A821B7B9E1AC}" type="slidenum">
              <a:rPr lang="en-US" altLang="en-US"/>
              <a:pPr>
                <a:defRPr/>
              </a:pPr>
              <a:t>‹#›</a:t>
            </a:fld>
            <a:endParaRPr lang="en-US" altLang="en-US"/>
          </a:p>
        </p:txBody>
      </p:sp>
    </p:spTree>
    <p:extLst>
      <p:ext uri="{BB962C8B-B14F-4D97-AF65-F5344CB8AC3E}">
        <p14:creationId xmlns:p14="http://schemas.microsoft.com/office/powerpoint/2010/main" val="1052970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E616-6F8D-5A48-897F-FC159E8069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129964-610B-4D4B-9A19-D395336A76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D08377B-7152-C448-8F91-62D59BEEEF9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720540B4-2A4F-2948-B948-E7CF41E952C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05D4320D-D524-A945-9B81-9A35853FE422}"/>
              </a:ext>
            </a:extLst>
          </p:cNvPr>
          <p:cNvSpPr>
            <a:spLocks noGrp="1" noChangeArrowheads="1"/>
          </p:cNvSpPr>
          <p:nvPr>
            <p:ph type="sldNum" sz="quarter" idx="12"/>
          </p:nvPr>
        </p:nvSpPr>
        <p:spPr>
          <a:ln/>
        </p:spPr>
        <p:txBody>
          <a:bodyPr/>
          <a:lstStyle>
            <a:lvl1pPr>
              <a:defRPr/>
            </a:lvl1pPr>
          </a:lstStyle>
          <a:p>
            <a:pPr>
              <a:defRPr/>
            </a:pPr>
            <a:fld id="{01713BD9-75F6-E84F-B94F-FC9FE0E08180}" type="slidenum">
              <a:rPr lang="en-US" altLang="en-US"/>
              <a:pPr>
                <a:defRPr/>
              </a:pPr>
              <a:t>‹#›</a:t>
            </a:fld>
            <a:endParaRPr lang="en-US" altLang="en-US"/>
          </a:p>
        </p:txBody>
      </p:sp>
    </p:spTree>
    <p:extLst>
      <p:ext uri="{BB962C8B-B14F-4D97-AF65-F5344CB8AC3E}">
        <p14:creationId xmlns:p14="http://schemas.microsoft.com/office/powerpoint/2010/main" val="21476565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4">
            <a:extLst>
              <a:ext uri="{FF2B5EF4-FFF2-40B4-BE49-F238E27FC236}">
                <a16:creationId xmlns:a16="http://schemas.microsoft.com/office/drawing/2014/main" id="{176A8E69-D196-644A-9827-2473A57B8AA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A5E48FE-CE19-CE40-A86A-6CA2291D359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99A61FA-3236-AF4C-B2E7-A0E448B52A3D}"/>
              </a:ext>
            </a:extLst>
          </p:cNvPr>
          <p:cNvSpPr>
            <a:spLocks noGrp="1" noChangeArrowheads="1"/>
          </p:cNvSpPr>
          <p:nvPr>
            <p:ph type="sldNum" sz="quarter" idx="12"/>
          </p:nvPr>
        </p:nvSpPr>
        <p:spPr>
          <a:ln/>
        </p:spPr>
        <p:txBody>
          <a:bodyPr/>
          <a:lstStyle>
            <a:lvl1pPr>
              <a:defRPr/>
            </a:lvl1pPr>
          </a:lstStyle>
          <a:p>
            <a:pPr>
              <a:defRPr/>
            </a:pPr>
            <a:fld id="{932F3C3B-78A5-5A4D-936A-7F0BF361554D}" type="slidenum">
              <a:rPr lang="en-US" altLang="en-US"/>
              <a:pPr>
                <a:defRPr/>
              </a:pPr>
              <a:t>‹#›</a:t>
            </a:fld>
            <a:endParaRPr lang="en-US" altLang="en-US"/>
          </a:p>
        </p:txBody>
      </p:sp>
    </p:spTree>
    <p:extLst>
      <p:ext uri="{BB962C8B-B14F-4D97-AF65-F5344CB8AC3E}">
        <p14:creationId xmlns:p14="http://schemas.microsoft.com/office/powerpoint/2010/main" val="325245679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4">
            <a:extLst>
              <a:ext uri="{FF2B5EF4-FFF2-40B4-BE49-F238E27FC236}">
                <a16:creationId xmlns:a16="http://schemas.microsoft.com/office/drawing/2014/main" id="{98E44B85-881C-374A-8C70-2A5F7054366E}"/>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401E2AE-0315-7E46-872F-F0FFC67BF36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EFE2FC2-4CE6-8D49-A100-267075C3C6A6}"/>
              </a:ext>
            </a:extLst>
          </p:cNvPr>
          <p:cNvSpPr>
            <a:spLocks noGrp="1" noChangeArrowheads="1"/>
          </p:cNvSpPr>
          <p:nvPr>
            <p:ph type="sldNum" sz="quarter" idx="12"/>
          </p:nvPr>
        </p:nvSpPr>
        <p:spPr>
          <a:ln/>
        </p:spPr>
        <p:txBody>
          <a:bodyPr/>
          <a:lstStyle>
            <a:lvl1pPr>
              <a:defRPr/>
            </a:lvl1pPr>
          </a:lstStyle>
          <a:p>
            <a:pPr>
              <a:defRPr/>
            </a:pPr>
            <a:fld id="{20FBFBA8-7B40-7C42-B8B9-683C5F6D0259}" type="slidenum">
              <a:rPr lang="en-US" altLang="en-US"/>
              <a:pPr>
                <a:defRPr/>
              </a:pPr>
              <a:t>‹#›</a:t>
            </a:fld>
            <a:endParaRPr lang="en-US" altLang="en-US"/>
          </a:p>
        </p:txBody>
      </p:sp>
    </p:spTree>
    <p:extLst>
      <p:ext uri="{BB962C8B-B14F-4D97-AF65-F5344CB8AC3E}">
        <p14:creationId xmlns:p14="http://schemas.microsoft.com/office/powerpoint/2010/main" val="108295749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0B900E7-648C-034A-BF1E-C9D341DEB9E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FFA7183-8C28-DB44-9E66-782909B865D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B5460A4-6D66-D84E-A7FC-EA21F7180320}"/>
              </a:ext>
            </a:extLst>
          </p:cNvPr>
          <p:cNvSpPr>
            <a:spLocks noGrp="1" noChangeArrowheads="1"/>
          </p:cNvSpPr>
          <p:nvPr>
            <p:ph type="sldNum" sz="quarter" idx="12"/>
          </p:nvPr>
        </p:nvSpPr>
        <p:spPr>
          <a:ln/>
        </p:spPr>
        <p:txBody>
          <a:bodyPr/>
          <a:lstStyle>
            <a:lvl1pPr>
              <a:defRPr/>
            </a:lvl1pPr>
          </a:lstStyle>
          <a:p>
            <a:pPr>
              <a:defRPr/>
            </a:pPr>
            <a:fld id="{751F5C82-5F64-3A4E-AC7A-E84050E6F3AE}" type="slidenum">
              <a:rPr lang="en-US" altLang="en-US"/>
              <a:pPr>
                <a:defRPr/>
              </a:pPr>
              <a:t>‹#›</a:t>
            </a:fld>
            <a:endParaRPr lang="en-US" altLang="en-US"/>
          </a:p>
        </p:txBody>
      </p:sp>
    </p:spTree>
    <p:extLst>
      <p:ext uri="{BB962C8B-B14F-4D97-AF65-F5344CB8AC3E}">
        <p14:creationId xmlns:p14="http://schemas.microsoft.com/office/powerpoint/2010/main" val="6080040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a:extLst>
              <a:ext uri="{FF2B5EF4-FFF2-40B4-BE49-F238E27FC236}">
                <a16:creationId xmlns:a16="http://schemas.microsoft.com/office/drawing/2014/main" id="{77993F7A-15F2-F241-A61D-A02A4DEED3F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50177B5-1E21-6840-B533-F27A4C337F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E49164-0EA7-1D42-8270-9F70CE03DF45}"/>
              </a:ext>
            </a:extLst>
          </p:cNvPr>
          <p:cNvSpPr>
            <a:spLocks noGrp="1" noChangeArrowheads="1"/>
          </p:cNvSpPr>
          <p:nvPr>
            <p:ph type="sldNum" sz="quarter" idx="12"/>
          </p:nvPr>
        </p:nvSpPr>
        <p:spPr>
          <a:ln/>
        </p:spPr>
        <p:txBody>
          <a:bodyPr/>
          <a:lstStyle>
            <a:lvl1pPr>
              <a:defRPr/>
            </a:lvl1pPr>
          </a:lstStyle>
          <a:p>
            <a:pPr>
              <a:defRPr/>
            </a:pPr>
            <a:fld id="{F54C8D87-E164-BD40-9EDF-E266C8BBBC74}" type="slidenum">
              <a:rPr lang="en-US" altLang="en-US"/>
              <a:pPr>
                <a:defRPr/>
              </a:pPr>
              <a:t>‹#›</a:t>
            </a:fld>
            <a:endParaRPr lang="en-US" altLang="en-US"/>
          </a:p>
        </p:txBody>
      </p:sp>
    </p:spTree>
    <p:extLst>
      <p:ext uri="{BB962C8B-B14F-4D97-AF65-F5344CB8AC3E}">
        <p14:creationId xmlns:p14="http://schemas.microsoft.com/office/powerpoint/2010/main" val="334696836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a:extLst>
              <a:ext uri="{FF2B5EF4-FFF2-40B4-BE49-F238E27FC236}">
                <a16:creationId xmlns:a16="http://schemas.microsoft.com/office/drawing/2014/main" id="{C2D2C58F-FBA5-3E4F-84DC-822176251BA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5EBB62D-3C2F-204F-8F43-13A8B740D3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5323A3E-0312-9A46-B3DC-B987356B1363}"/>
              </a:ext>
            </a:extLst>
          </p:cNvPr>
          <p:cNvSpPr>
            <a:spLocks noGrp="1" noChangeArrowheads="1"/>
          </p:cNvSpPr>
          <p:nvPr>
            <p:ph type="sldNum" sz="quarter" idx="12"/>
          </p:nvPr>
        </p:nvSpPr>
        <p:spPr>
          <a:ln/>
        </p:spPr>
        <p:txBody>
          <a:bodyPr/>
          <a:lstStyle>
            <a:lvl1pPr>
              <a:defRPr/>
            </a:lvl1pPr>
          </a:lstStyle>
          <a:p>
            <a:pPr>
              <a:defRPr/>
            </a:pPr>
            <a:fld id="{64A3F0A3-3EF4-7443-947E-3969B04641CD}" type="slidenum">
              <a:rPr lang="en-US" altLang="en-US"/>
              <a:pPr>
                <a:defRPr/>
              </a:pPr>
              <a:t>‹#›</a:t>
            </a:fld>
            <a:endParaRPr lang="en-US" altLang="en-US"/>
          </a:p>
        </p:txBody>
      </p:sp>
    </p:spTree>
    <p:extLst>
      <p:ext uri="{BB962C8B-B14F-4D97-AF65-F5344CB8AC3E}">
        <p14:creationId xmlns:p14="http://schemas.microsoft.com/office/powerpoint/2010/main" val="384135805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a:extLst>
              <a:ext uri="{FF2B5EF4-FFF2-40B4-BE49-F238E27FC236}">
                <a16:creationId xmlns:a16="http://schemas.microsoft.com/office/drawing/2014/main" id="{BFFCAE11-8E10-7747-A334-1413CECA1B4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03ED82A-2A2F-CC48-8A21-59B23AA909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B938CCC-E95D-C249-A6CD-6855A907A0CB}"/>
              </a:ext>
            </a:extLst>
          </p:cNvPr>
          <p:cNvSpPr>
            <a:spLocks noGrp="1" noChangeArrowheads="1"/>
          </p:cNvSpPr>
          <p:nvPr>
            <p:ph type="sldNum" sz="quarter" idx="12"/>
          </p:nvPr>
        </p:nvSpPr>
        <p:spPr>
          <a:ln/>
        </p:spPr>
        <p:txBody>
          <a:bodyPr/>
          <a:lstStyle>
            <a:lvl1pPr>
              <a:defRPr/>
            </a:lvl1pPr>
          </a:lstStyle>
          <a:p>
            <a:pPr>
              <a:defRPr/>
            </a:pPr>
            <a:fld id="{C5104C70-1E7D-7C4B-8EEC-6D9D5F23AB54}" type="slidenum">
              <a:rPr lang="en-US" altLang="en-US"/>
              <a:pPr>
                <a:defRPr/>
              </a:pPr>
              <a:t>‹#›</a:t>
            </a:fld>
            <a:endParaRPr lang="en-US" altLang="en-US"/>
          </a:p>
        </p:txBody>
      </p:sp>
    </p:spTree>
    <p:extLst>
      <p:ext uri="{BB962C8B-B14F-4D97-AF65-F5344CB8AC3E}">
        <p14:creationId xmlns:p14="http://schemas.microsoft.com/office/powerpoint/2010/main" val="394620418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a:extLst>
              <a:ext uri="{FF2B5EF4-FFF2-40B4-BE49-F238E27FC236}">
                <a16:creationId xmlns:a16="http://schemas.microsoft.com/office/drawing/2014/main" id="{1BE087A1-C859-874C-8431-28FB942461B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54E18B3-4D3B-B645-ADB8-FD4D177CA0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6C377CD-4E84-0F4D-AECD-ED0A1A1F9615}"/>
              </a:ext>
            </a:extLst>
          </p:cNvPr>
          <p:cNvSpPr>
            <a:spLocks noGrp="1" noChangeArrowheads="1"/>
          </p:cNvSpPr>
          <p:nvPr>
            <p:ph type="sldNum" sz="quarter" idx="12"/>
          </p:nvPr>
        </p:nvSpPr>
        <p:spPr>
          <a:ln/>
        </p:spPr>
        <p:txBody>
          <a:bodyPr/>
          <a:lstStyle>
            <a:lvl1pPr>
              <a:defRPr/>
            </a:lvl1pPr>
          </a:lstStyle>
          <a:p>
            <a:pPr>
              <a:defRPr/>
            </a:pPr>
            <a:fld id="{77169E4A-E981-754D-BB18-F5260B8F7A50}" type="slidenum">
              <a:rPr lang="en-US" altLang="en-US"/>
              <a:pPr>
                <a:defRPr/>
              </a:pPr>
              <a:t>‹#›</a:t>
            </a:fld>
            <a:endParaRPr lang="en-US" altLang="en-US"/>
          </a:p>
        </p:txBody>
      </p:sp>
    </p:spTree>
    <p:extLst>
      <p:ext uri="{BB962C8B-B14F-4D97-AF65-F5344CB8AC3E}">
        <p14:creationId xmlns:p14="http://schemas.microsoft.com/office/powerpoint/2010/main" val="428656819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ltLang="ja-JP"/>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4">
            <a:extLst>
              <a:ext uri="{FF2B5EF4-FFF2-40B4-BE49-F238E27FC236}">
                <a16:creationId xmlns:a16="http://schemas.microsoft.com/office/drawing/2014/main" id="{9225C8CB-E43C-FC4B-B29E-FD83E1558BC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394AC56-D1C1-C14A-8088-7E41DB41D5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875AB57-0E16-3749-BD3D-1153CBF567B6}"/>
              </a:ext>
            </a:extLst>
          </p:cNvPr>
          <p:cNvSpPr>
            <a:spLocks noGrp="1" noChangeArrowheads="1"/>
          </p:cNvSpPr>
          <p:nvPr>
            <p:ph type="sldNum" sz="quarter" idx="12"/>
          </p:nvPr>
        </p:nvSpPr>
        <p:spPr>
          <a:ln/>
        </p:spPr>
        <p:txBody>
          <a:bodyPr/>
          <a:lstStyle>
            <a:lvl1pPr>
              <a:defRPr/>
            </a:lvl1pPr>
          </a:lstStyle>
          <a:p>
            <a:pPr>
              <a:defRPr/>
            </a:pPr>
            <a:fld id="{749A62D5-8C82-3A4F-B5DC-6698253F70A5}" type="slidenum">
              <a:rPr lang="en-US" altLang="en-US"/>
              <a:pPr>
                <a:defRPr/>
              </a:pPr>
              <a:t>‹#›</a:t>
            </a:fld>
            <a:endParaRPr lang="en-US" altLang="en-US"/>
          </a:p>
        </p:txBody>
      </p:sp>
    </p:spTree>
    <p:extLst>
      <p:ext uri="{BB962C8B-B14F-4D97-AF65-F5344CB8AC3E}">
        <p14:creationId xmlns:p14="http://schemas.microsoft.com/office/powerpoint/2010/main" val="316781223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ltLang="ja-JP"/>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Media Placeholder 3"/>
          <p:cNvSpPr>
            <a:spLocks noGrp="1"/>
          </p:cNvSpPr>
          <p:nvPr>
            <p:ph type="media" sz="half" idx="2"/>
          </p:nvPr>
        </p:nvSpPr>
        <p:spPr>
          <a:xfrm>
            <a:off x="6197600" y="1981200"/>
            <a:ext cx="5080000" cy="4114800"/>
          </a:xfrm>
        </p:spPr>
        <p:txBody>
          <a:bodyPr/>
          <a:lstStyle/>
          <a:p>
            <a:pPr lvl="0"/>
            <a:endParaRPr lang="en-US" noProof="0"/>
          </a:p>
        </p:txBody>
      </p:sp>
      <p:sp>
        <p:nvSpPr>
          <p:cNvPr id="5" name="Rectangle 4">
            <a:extLst>
              <a:ext uri="{FF2B5EF4-FFF2-40B4-BE49-F238E27FC236}">
                <a16:creationId xmlns:a16="http://schemas.microsoft.com/office/drawing/2014/main" id="{0D943BE5-4F14-7D4E-81B5-EAAAB97C195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ADE181D-57A8-4D44-86BD-4CBB72D88C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832DF67-6428-144F-ACE9-625FF4EE9F13}"/>
              </a:ext>
            </a:extLst>
          </p:cNvPr>
          <p:cNvSpPr>
            <a:spLocks noGrp="1" noChangeArrowheads="1"/>
          </p:cNvSpPr>
          <p:nvPr>
            <p:ph type="sldNum" sz="quarter" idx="12"/>
          </p:nvPr>
        </p:nvSpPr>
        <p:spPr>
          <a:ln/>
        </p:spPr>
        <p:txBody>
          <a:bodyPr/>
          <a:lstStyle>
            <a:lvl1pPr>
              <a:defRPr/>
            </a:lvl1pPr>
          </a:lstStyle>
          <a:p>
            <a:pPr>
              <a:defRPr/>
            </a:pPr>
            <a:fld id="{087AE635-7EFB-3145-957B-36A1647BC463}" type="slidenum">
              <a:rPr lang="en-US" altLang="en-US"/>
              <a:pPr>
                <a:defRPr/>
              </a:pPr>
              <a:t>‹#›</a:t>
            </a:fld>
            <a:endParaRPr lang="en-US" altLang="en-US"/>
          </a:p>
        </p:txBody>
      </p:sp>
    </p:spTree>
    <p:extLst>
      <p:ext uri="{BB962C8B-B14F-4D97-AF65-F5344CB8AC3E}">
        <p14:creationId xmlns:p14="http://schemas.microsoft.com/office/powerpoint/2010/main" val="1963144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E5DC-4764-F443-9E8A-FB72DEE0EFD6}"/>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4286B1-208F-8345-9DCC-D9675E3424BF}"/>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4">
            <a:extLst>
              <a:ext uri="{FF2B5EF4-FFF2-40B4-BE49-F238E27FC236}">
                <a16:creationId xmlns:a16="http://schemas.microsoft.com/office/drawing/2014/main" id="{914A593D-C5CC-4D43-8E38-B6158BE030A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EA520BEB-433C-5146-BF5A-6630ACB09D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3E16936-1EEB-C941-BEC4-2BDC7D22BB8F}"/>
              </a:ext>
            </a:extLst>
          </p:cNvPr>
          <p:cNvSpPr>
            <a:spLocks noGrp="1" noChangeArrowheads="1"/>
          </p:cNvSpPr>
          <p:nvPr>
            <p:ph type="sldNum" sz="quarter" idx="12"/>
          </p:nvPr>
        </p:nvSpPr>
        <p:spPr>
          <a:ln/>
        </p:spPr>
        <p:txBody>
          <a:bodyPr/>
          <a:lstStyle>
            <a:lvl1pPr>
              <a:defRPr/>
            </a:lvl1pPr>
          </a:lstStyle>
          <a:p>
            <a:pPr>
              <a:defRPr/>
            </a:pPr>
            <a:fld id="{8B67F412-A921-A446-8A79-7FC3B5EEE167}" type="slidenum">
              <a:rPr lang="en-US" altLang="en-US"/>
              <a:pPr>
                <a:defRPr/>
              </a:pPr>
              <a:t>‹#›</a:t>
            </a:fld>
            <a:endParaRPr lang="en-US" altLang="en-US"/>
          </a:p>
        </p:txBody>
      </p:sp>
    </p:spTree>
    <p:extLst>
      <p:ext uri="{BB962C8B-B14F-4D97-AF65-F5344CB8AC3E}">
        <p14:creationId xmlns:p14="http://schemas.microsoft.com/office/powerpoint/2010/main" val="457087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9BF0-3B77-0E41-8D02-C2ADBD26E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74DD5-DC43-C149-8766-986B95D41290}"/>
              </a:ext>
            </a:extLst>
          </p:cNvPr>
          <p:cNvSpPr>
            <a:spLocks noGrp="1"/>
          </p:cNvSpPr>
          <p:nvPr>
            <p:ph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67D542-B2CC-0842-92FD-3EEB6C698CF1}"/>
              </a:ext>
            </a:extLst>
          </p:cNvPr>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5DD79D6-EA16-934F-B2B7-449D2583B60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885469F1-7AF5-8A42-9C2B-F18DB465C73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F7824E83-E3CD-A04B-BBB1-B54A95413D01}"/>
              </a:ext>
            </a:extLst>
          </p:cNvPr>
          <p:cNvSpPr>
            <a:spLocks noGrp="1" noChangeArrowheads="1"/>
          </p:cNvSpPr>
          <p:nvPr>
            <p:ph type="sldNum" sz="quarter" idx="12"/>
          </p:nvPr>
        </p:nvSpPr>
        <p:spPr>
          <a:ln/>
        </p:spPr>
        <p:txBody>
          <a:bodyPr/>
          <a:lstStyle>
            <a:lvl1pPr>
              <a:defRPr/>
            </a:lvl1pPr>
          </a:lstStyle>
          <a:p>
            <a:pPr>
              <a:defRPr/>
            </a:pPr>
            <a:fld id="{4F2DE31A-7793-104F-B5F1-A5F4FC8A9797}" type="slidenum">
              <a:rPr lang="en-US" altLang="en-US"/>
              <a:pPr>
                <a:defRPr/>
              </a:pPr>
              <a:t>‹#›</a:t>
            </a:fld>
            <a:endParaRPr lang="en-US" altLang="en-US"/>
          </a:p>
        </p:txBody>
      </p:sp>
    </p:spTree>
    <p:extLst>
      <p:ext uri="{BB962C8B-B14F-4D97-AF65-F5344CB8AC3E}">
        <p14:creationId xmlns:p14="http://schemas.microsoft.com/office/powerpoint/2010/main" val="348063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9529-CD62-0045-98C3-638E469F41C2}"/>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C8E16A-3EF8-474E-A5A1-5AA3F6DB986D}"/>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3DE29F-1E8B-664B-8CF8-93AABADB8D35}"/>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4295B5-D4DA-0A46-90E4-D5FB15553B5B}"/>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57AA37-9A42-6347-87EA-4355B064B11D}"/>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B0E10F9-98A8-A84E-BE4F-0B0D05E9314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D841FEFB-D582-1F42-AEF2-93364EDD820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22560B1A-2F0F-024D-8151-8E376717C6C7}"/>
              </a:ext>
            </a:extLst>
          </p:cNvPr>
          <p:cNvSpPr>
            <a:spLocks noGrp="1" noChangeArrowheads="1"/>
          </p:cNvSpPr>
          <p:nvPr>
            <p:ph type="sldNum" sz="quarter" idx="12"/>
          </p:nvPr>
        </p:nvSpPr>
        <p:spPr>
          <a:ln/>
        </p:spPr>
        <p:txBody>
          <a:bodyPr/>
          <a:lstStyle>
            <a:lvl1pPr>
              <a:defRPr/>
            </a:lvl1pPr>
          </a:lstStyle>
          <a:p>
            <a:pPr>
              <a:defRPr/>
            </a:pPr>
            <a:fld id="{F4FF58A1-DE33-BF4A-8137-97DEAFD16C1E}" type="slidenum">
              <a:rPr lang="en-US" altLang="en-US"/>
              <a:pPr>
                <a:defRPr/>
              </a:pPr>
              <a:t>‹#›</a:t>
            </a:fld>
            <a:endParaRPr lang="en-US" altLang="en-US"/>
          </a:p>
        </p:txBody>
      </p:sp>
    </p:spTree>
    <p:extLst>
      <p:ext uri="{BB962C8B-B14F-4D97-AF65-F5344CB8AC3E}">
        <p14:creationId xmlns:p14="http://schemas.microsoft.com/office/powerpoint/2010/main" val="3651845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94BC-0615-B447-9C4E-CEA934CDF8EA}"/>
              </a:ext>
            </a:extLst>
          </p:cNvPr>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AAB5CE-D340-A844-AE05-A8C5604587C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A3C8F954-BB4F-1143-9157-556BF73D584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003475D5-7363-9F45-B440-861D46D253C0}"/>
              </a:ext>
            </a:extLst>
          </p:cNvPr>
          <p:cNvSpPr>
            <a:spLocks noGrp="1" noChangeArrowheads="1"/>
          </p:cNvSpPr>
          <p:nvPr>
            <p:ph type="sldNum" sz="quarter" idx="12"/>
          </p:nvPr>
        </p:nvSpPr>
        <p:spPr>
          <a:ln/>
        </p:spPr>
        <p:txBody>
          <a:bodyPr/>
          <a:lstStyle>
            <a:lvl1pPr>
              <a:defRPr/>
            </a:lvl1pPr>
          </a:lstStyle>
          <a:p>
            <a:pPr>
              <a:defRPr/>
            </a:pPr>
            <a:fld id="{C75DC85B-5DD2-F240-BCF9-55287A3019A0}" type="slidenum">
              <a:rPr lang="en-US" altLang="en-US"/>
              <a:pPr>
                <a:defRPr/>
              </a:pPr>
              <a:t>‹#›</a:t>
            </a:fld>
            <a:endParaRPr lang="en-US" altLang="en-US"/>
          </a:p>
        </p:txBody>
      </p:sp>
    </p:spTree>
    <p:extLst>
      <p:ext uri="{BB962C8B-B14F-4D97-AF65-F5344CB8AC3E}">
        <p14:creationId xmlns:p14="http://schemas.microsoft.com/office/powerpoint/2010/main" val="2778918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DA5387-00B7-1940-8C0A-2BB9A99AB8D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28EE742-9041-E84E-BB54-DAA30C937C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E4E9841-9D07-D447-ABFA-C4C8B036A433}"/>
              </a:ext>
            </a:extLst>
          </p:cNvPr>
          <p:cNvSpPr>
            <a:spLocks noGrp="1" noChangeArrowheads="1"/>
          </p:cNvSpPr>
          <p:nvPr>
            <p:ph type="sldNum" sz="quarter" idx="12"/>
          </p:nvPr>
        </p:nvSpPr>
        <p:spPr>
          <a:ln/>
        </p:spPr>
        <p:txBody>
          <a:bodyPr/>
          <a:lstStyle>
            <a:lvl1pPr>
              <a:defRPr/>
            </a:lvl1pPr>
          </a:lstStyle>
          <a:p>
            <a:pPr>
              <a:defRPr/>
            </a:pPr>
            <a:fld id="{392C4CF1-3F75-1744-A854-8C2CF13652BD}" type="slidenum">
              <a:rPr lang="en-US" altLang="en-US"/>
              <a:pPr>
                <a:defRPr/>
              </a:pPr>
              <a:t>‹#›</a:t>
            </a:fld>
            <a:endParaRPr lang="en-US" altLang="en-US"/>
          </a:p>
        </p:txBody>
      </p:sp>
    </p:spTree>
    <p:extLst>
      <p:ext uri="{BB962C8B-B14F-4D97-AF65-F5344CB8AC3E}">
        <p14:creationId xmlns:p14="http://schemas.microsoft.com/office/powerpoint/2010/main" val="2938896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CDFBB5E-384F-1D42-BE88-14E9BC3D3D7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43CD1D7E-0C84-2A40-9836-C4502F4F301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CABAE9BD-EDA6-4245-8F33-F06D702498CB}"/>
              </a:ext>
            </a:extLst>
          </p:cNvPr>
          <p:cNvSpPr>
            <a:spLocks noGrp="1" noChangeArrowheads="1"/>
          </p:cNvSpPr>
          <p:nvPr>
            <p:ph type="sldNum" sz="quarter" idx="12"/>
          </p:nvPr>
        </p:nvSpPr>
        <p:spPr>
          <a:ln/>
        </p:spPr>
        <p:txBody>
          <a:bodyPr/>
          <a:lstStyle>
            <a:lvl1pPr>
              <a:defRPr/>
            </a:lvl1pPr>
          </a:lstStyle>
          <a:p>
            <a:pPr>
              <a:defRPr/>
            </a:pPr>
            <a:fld id="{E8DE969A-D67E-054F-B254-88B6609562CC}" type="slidenum">
              <a:rPr lang="en-US" altLang="en-US"/>
              <a:pPr>
                <a:defRPr/>
              </a:pPr>
              <a:t>‹#›</a:t>
            </a:fld>
            <a:endParaRPr lang="en-US" altLang="en-US"/>
          </a:p>
        </p:txBody>
      </p:sp>
    </p:spTree>
    <p:extLst>
      <p:ext uri="{BB962C8B-B14F-4D97-AF65-F5344CB8AC3E}">
        <p14:creationId xmlns:p14="http://schemas.microsoft.com/office/powerpoint/2010/main" val="3060671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7C116-AC41-F341-9252-AB054C5C13F6}"/>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BF68B6-BF07-3B4F-BDEB-14B1831911C5}"/>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D2C82E-BE98-D041-BA4C-319011C70769}"/>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6EB1EFD3-1546-5E4B-B939-0264FABCD56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76ADB8FC-0C2D-FA4B-8BE7-91354B816E3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F03FA3D4-0BD2-5740-B00A-B925E71168E7}"/>
              </a:ext>
            </a:extLst>
          </p:cNvPr>
          <p:cNvSpPr>
            <a:spLocks noGrp="1" noChangeArrowheads="1"/>
          </p:cNvSpPr>
          <p:nvPr>
            <p:ph type="sldNum" sz="quarter" idx="12"/>
          </p:nvPr>
        </p:nvSpPr>
        <p:spPr>
          <a:ln/>
        </p:spPr>
        <p:txBody>
          <a:bodyPr/>
          <a:lstStyle>
            <a:lvl1pPr>
              <a:defRPr/>
            </a:lvl1pPr>
          </a:lstStyle>
          <a:p>
            <a:pPr>
              <a:defRPr/>
            </a:pPr>
            <a:fld id="{E4978B9D-4049-124B-9CA7-E4F8B48C92BB}" type="slidenum">
              <a:rPr lang="en-US" altLang="en-US"/>
              <a:pPr>
                <a:defRPr/>
              </a:pPr>
              <a:t>‹#›</a:t>
            </a:fld>
            <a:endParaRPr lang="en-US" altLang="en-US"/>
          </a:p>
        </p:txBody>
      </p:sp>
    </p:spTree>
    <p:extLst>
      <p:ext uri="{BB962C8B-B14F-4D97-AF65-F5344CB8AC3E}">
        <p14:creationId xmlns:p14="http://schemas.microsoft.com/office/powerpoint/2010/main" val="2455554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65354-51F0-0241-821C-757AABDDED96}"/>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584673-8F54-AE45-BA56-23716C4EC87B}"/>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C9342F5C-F005-1942-97A5-AC48D0882FE8}"/>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1C7F8060-5F9F-DA4A-8C69-2678F1B60C7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089BC32C-BF2D-9747-8187-F8836D2BDAC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D13E5D07-78D7-A248-BD4D-469BEF3DE950}"/>
              </a:ext>
            </a:extLst>
          </p:cNvPr>
          <p:cNvSpPr>
            <a:spLocks noGrp="1" noChangeArrowheads="1"/>
          </p:cNvSpPr>
          <p:nvPr>
            <p:ph type="sldNum" sz="quarter" idx="12"/>
          </p:nvPr>
        </p:nvSpPr>
        <p:spPr>
          <a:ln/>
        </p:spPr>
        <p:txBody>
          <a:bodyPr/>
          <a:lstStyle>
            <a:lvl1pPr>
              <a:defRPr/>
            </a:lvl1pPr>
          </a:lstStyle>
          <a:p>
            <a:pPr>
              <a:defRPr/>
            </a:pPr>
            <a:fld id="{1DC47758-BF90-1949-BE2E-2024C653A8C1}" type="slidenum">
              <a:rPr lang="en-US" altLang="en-US"/>
              <a:pPr>
                <a:defRPr/>
              </a:pPr>
              <a:t>‹#›</a:t>
            </a:fld>
            <a:endParaRPr lang="en-US" altLang="en-US"/>
          </a:p>
        </p:txBody>
      </p:sp>
    </p:spTree>
    <p:extLst>
      <p:ext uri="{BB962C8B-B14F-4D97-AF65-F5344CB8AC3E}">
        <p14:creationId xmlns:p14="http://schemas.microsoft.com/office/powerpoint/2010/main" val="3757531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D9A7-D6B0-4A41-A881-1D3FACE7D8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F1446C-9659-6241-8685-2D3FA6D8D0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599770B-2A04-BC4F-A477-1142CAC194B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BA1B52A4-BECC-9C43-84CA-6D704490E1C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75F3D5E3-4997-F145-8367-419992E5F24E}"/>
              </a:ext>
            </a:extLst>
          </p:cNvPr>
          <p:cNvSpPr>
            <a:spLocks noGrp="1" noChangeArrowheads="1"/>
          </p:cNvSpPr>
          <p:nvPr>
            <p:ph type="sldNum" sz="quarter" idx="12"/>
          </p:nvPr>
        </p:nvSpPr>
        <p:spPr>
          <a:ln/>
        </p:spPr>
        <p:txBody>
          <a:bodyPr/>
          <a:lstStyle>
            <a:lvl1pPr>
              <a:defRPr/>
            </a:lvl1pPr>
          </a:lstStyle>
          <a:p>
            <a:pPr>
              <a:defRPr/>
            </a:pPr>
            <a:fld id="{4D9C9FB1-1A35-AC4F-8637-73BE02768E92}" type="slidenum">
              <a:rPr lang="en-US" altLang="en-US"/>
              <a:pPr>
                <a:defRPr/>
              </a:pPr>
              <a:t>‹#›</a:t>
            </a:fld>
            <a:endParaRPr lang="en-US" altLang="en-US"/>
          </a:p>
        </p:txBody>
      </p:sp>
    </p:spTree>
    <p:extLst>
      <p:ext uri="{BB962C8B-B14F-4D97-AF65-F5344CB8AC3E}">
        <p14:creationId xmlns:p14="http://schemas.microsoft.com/office/powerpoint/2010/main" val="2012332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87234-CC03-A242-A7A5-06D70DE773AD}"/>
              </a:ext>
            </a:extLst>
          </p:cNvPr>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092FF0-9854-1E4D-8DD1-F23E4B66CEAD}"/>
              </a:ext>
            </a:extLst>
          </p:cNvPr>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E1AE277-0728-2A4F-ACB6-B9202A38873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9849796A-8E77-FA49-AE9B-44E7A27F93E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2D32EF5B-C624-E449-B968-ED17FAEB8684}"/>
              </a:ext>
            </a:extLst>
          </p:cNvPr>
          <p:cNvSpPr>
            <a:spLocks noGrp="1" noChangeArrowheads="1"/>
          </p:cNvSpPr>
          <p:nvPr>
            <p:ph type="sldNum" sz="quarter" idx="12"/>
          </p:nvPr>
        </p:nvSpPr>
        <p:spPr>
          <a:ln/>
        </p:spPr>
        <p:txBody>
          <a:bodyPr/>
          <a:lstStyle>
            <a:lvl1pPr>
              <a:defRPr/>
            </a:lvl1pPr>
          </a:lstStyle>
          <a:p>
            <a:pPr>
              <a:defRPr/>
            </a:pPr>
            <a:fld id="{D27EDE35-0D8A-2A4D-8EF1-9B4C1A8B5E45}" type="slidenum">
              <a:rPr lang="en-US" altLang="en-US"/>
              <a:pPr>
                <a:defRPr/>
              </a:pPr>
              <a:t>‹#›</a:t>
            </a:fld>
            <a:endParaRPr lang="en-US" altLang="en-US"/>
          </a:p>
        </p:txBody>
      </p:sp>
    </p:spTree>
    <p:extLst>
      <p:ext uri="{BB962C8B-B14F-4D97-AF65-F5344CB8AC3E}">
        <p14:creationId xmlns:p14="http://schemas.microsoft.com/office/powerpoint/2010/main" val="758941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7C68-17BE-E54D-8C97-F73E1727F257}"/>
              </a:ext>
            </a:extLst>
          </p:cNvPr>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3D75B-368A-1E4E-A4BB-A583FD5203F8}"/>
              </a:ext>
            </a:extLst>
          </p:cNvPr>
          <p:cNvSpPr>
            <a:spLocks noGrp="1"/>
          </p:cNvSpPr>
          <p:nvPr>
            <p:ph type="body"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8AA893-B0C0-014A-BEEB-73759552093E}"/>
              </a:ext>
            </a:extLst>
          </p:cNvPr>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186C831-46C6-8B43-9A3E-6842F50931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18B6C339-4A77-584E-9B4A-AC60C4D907E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118860B1-8157-404B-8AC7-8BB61A0978B1}"/>
              </a:ext>
            </a:extLst>
          </p:cNvPr>
          <p:cNvSpPr>
            <a:spLocks noGrp="1" noChangeArrowheads="1"/>
          </p:cNvSpPr>
          <p:nvPr>
            <p:ph type="sldNum" sz="quarter" idx="12"/>
          </p:nvPr>
        </p:nvSpPr>
        <p:spPr>
          <a:ln/>
        </p:spPr>
        <p:txBody>
          <a:bodyPr/>
          <a:lstStyle>
            <a:lvl1pPr>
              <a:defRPr/>
            </a:lvl1pPr>
          </a:lstStyle>
          <a:p>
            <a:pPr>
              <a:defRPr/>
            </a:pPr>
            <a:fld id="{E3BDDED7-6C95-3B44-AB41-FDAA0DC26C24}" type="slidenum">
              <a:rPr lang="en-US" altLang="en-US"/>
              <a:pPr>
                <a:defRPr/>
              </a:pPr>
              <a:t>‹#›</a:t>
            </a:fld>
            <a:endParaRPr lang="en-US" altLang="en-US"/>
          </a:p>
        </p:txBody>
      </p:sp>
    </p:spTree>
    <p:extLst>
      <p:ext uri="{BB962C8B-B14F-4D97-AF65-F5344CB8AC3E}">
        <p14:creationId xmlns:p14="http://schemas.microsoft.com/office/powerpoint/2010/main" val="19711532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4BC9C92D-9A83-2043-AB8B-EF36EE08BF65}"/>
              </a:ext>
            </a:extLst>
          </p:cNvPr>
          <p:cNvSpPr>
            <a:spLocks/>
          </p:cNvSpPr>
          <p:nvPr/>
        </p:nvSpPr>
        <p:spPr bwMode="auto">
          <a:xfrm>
            <a:off x="381000" y="2803525"/>
            <a:ext cx="2117" cy="3035300"/>
          </a:xfrm>
          <a:custGeom>
            <a:avLst/>
            <a:gdLst>
              <a:gd name="T0" fmla="*/ 0 w 1588"/>
              <a:gd name="T1" fmla="*/ 0 h 1912"/>
              <a:gd name="T2" fmla="*/ 0 w 1588"/>
              <a:gd name="T3" fmla="*/ 2147483646 h 1912"/>
              <a:gd name="T4" fmla="*/ 0 w 1588"/>
              <a:gd name="T5" fmla="*/ 2147483646 h 1912"/>
              <a:gd name="T6" fmla="*/ 0 w 1588"/>
              <a:gd name="T7" fmla="*/ 2147483646 h 1912"/>
              <a:gd name="T8" fmla="*/ 0 w 1588"/>
              <a:gd name="T9" fmla="*/ 2147483646 h 1912"/>
              <a:gd name="T10" fmla="*/ 0 w 1588"/>
              <a:gd name="T11" fmla="*/ 2147483646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2290" name="Rectangle 2">
            <a:extLst>
              <a:ext uri="{FF2B5EF4-FFF2-40B4-BE49-F238E27FC236}">
                <a16:creationId xmlns:a16="http://schemas.microsoft.com/office/drawing/2014/main" id="{B47E918B-3581-3841-9A5D-A2B13721FA13}"/>
              </a:ext>
            </a:extLst>
          </p:cNvPr>
          <p:cNvSpPr>
            <a:spLocks noGrp="1" noChangeArrowheads="1"/>
          </p:cNvSpPr>
          <p:nvPr>
            <p:ph type="ctrTitle" sz="quarter"/>
          </p:nvPr>
        </p:nvSpPr>
        <p:spPr>
          <a:xfrm>
            <a:off x="914400" y="1997076"/>
            <a:ext cx="10363200" cy="1431925"/>
          </a:xfrm>
        </p:spPr>
        <p:txBody>
          <a:bodyPr anchor="b" anchorCtr="1"/>
          <a:lstStyle>
            <a:lvl1pPr algn="ctr">
              <a:defRPr/>
            </a:lvl1pPr>
          </a:lstStyle>
          <a:p>
            <a:pPr lvl="0"/>
            <a:r>
              <a:rPr lang="en-US" altLang="en-US" noProof="0"/>
              <a:t>Click to edit Master title style</a:t>
            </a:r>
          </a:p>
        </p:txBody>
      </p:sp>
      <p:sp>
        <p:nvSpPr>
          <p:cNvPr id="12291" name="Rectangle 3">
            <a:extLst>
              <a:ext uri="{FF2B5EF4-FFF2-40B4-BE49-F238E27FC236}">
                <a16:creationId xmlns:a16="http://schemas.microsoft.com/office/drawing/2014/main" id="{B6ACF98F-55C3-1149-B480-3F7CF92CC5E9}"/>
              </a:ext>
            </a:extLst>
          </p:cNvPr>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pPr lvl="0"/>
            <a:r>
              <a:rPr lang="en-US" altLang="en-US" noProof="0"/>
              <a:t>Click to edit Master subtitle style</a:t>
            </a:r>
          </a:p>
        </p:txBody>
      </p:sp>
      <p:sp>
        <p:nvSpPr>
          <p:cNvPr id="5" name="Rectangle 5">
            <a:extLst>
              <a:ext uri="{FF2B5EF4-FFF2-40B4-BE49-F238E27FC236}">
                <a16:creationId xmlns:a16="http://schemas.microsoft.com/office/drawing/2014/main" id="{2FD3B7B8-B57A-4846-B845-CA0EA5894961}"/>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85FCA8C6-2201-3F4B-A315-A540BA14C710}"/>
              </a:ext>
            </a:extLst>
          </p:cNvPr>
          <p:cNvSpPr>
            <a:spLocks noGrp="1" noChangeArrowheads="1"/>
          </p:cNvSpPr>
          <p:nvPr>
            <p:ph type="sldNum" sz="quarter" idx="11"/>
          </p:nvPr>
        </p:nvSpPr>
        <p:spPr/>
        <p:txBody>
          <a:bodyPr/>
          <a:lstStyle>
            <a:lvl1pPr>
              <a:defRPr/>
            </a:lvl1pPr>
          </a:lstStyle>
          <a:p>
            <a:pPr>
              <a:defRPr/>
            </a:pPr>
            <a:fld id="{8C9AE543-C1A6-8E46-ACB1-5731DC0ACAF2}" type="slidenum">
              <a:rPr lang="en-US" altLang="en-US"/>
              <a:pPr>
                <a:defRPr/>
              </a:pPr>
              <a:t>‹#›</a:t>
            </a:fld>
            <a:endParaRPr lang="en-US" altLang="en-US"/>
          </a:p>
        </p:txBody>
      </p:sp>
      <p:sp>
        <p:nvSpPr>
          <p:cNvPr id="7" name="Rectangle 7">
            <a:extLst>
              <a:ext uri="{FF2B5EF4-FFF2-40B4-BE49-F238E27FC236}">
                <a16:creationId xmlns:a16="http://schemas.microsoft.com/office/drawing/2014/main" id="{A47038E7-436C-4944-948F-AC58A13D168D}"/>
              </a:ext>
            </a:extLst>
          </p:cNvPr>
          <p:cNvSpPr>
            <a:spLocks noGrp="1" noChangeArrowheads="1"/>
          </p:cNvSpPr>
          <p:nvPr>
            <p:ph type="dt" sz="quarter" idx="12"/>
          </p:nvPr>
        </p:nvSpPr>
        <p:spPr/>
        <p:txBody>
          <a:bodyPr/>
          <a:lstStyle>
            <a:lvl1pPr>
              <a:defRPr/>
            </a:lvl1pPr>
          </a:lstStyle>
          <a:p>
            <a:pPr>
              <a:defRPr/>
            </a:pPr>
            <a:endParaRPr lang="en-US" altLang="en-US"/>
          </a:p>
        </p:txBody>
      </p:sp>
    </p:spTree>
    <p:extLst>
      <p:ext uri="{BB962C8B-B14F-4D97-AF65-F5344CB8AC3E}">
        <p14:creationId xmlns:p14="http://schemas.microsoft.com/office/powerpoint/2010/main" val="1732006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9C56-6AA3-C04E-B636-EF514B5EA4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DCC986-69DF-804C-A112-5EF5CEB87F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36EBA1-F2B4-AD4D-947B-8C9E7FA5BED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533013CD-6ADC-274D-A955-422AFF64E6E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9B6C90F7-1837-B542-9E91-82BD02FE3D5C}"/>
              </a:ext>
            </a:extLst>
          </p:cNvPr>
          <p:cNvSpPr>
            <a:spLocks noGrp="1" noChangeArrowheads="1"/>
          </p:cNvSpPr>
          <p:nvPr>
            <p:ph type="sldNum" sz="quarter" idx="12"/>
          </p:nvPr>
        </p:nvSpPr>
        <p:spPr>
          <a:ln/>
        </p:spPr>
        <p:txBody>
          <a:bodyPr/>
          <a:lstStyle>
            <a:lvl1pPr>
              <a:defRPr/>
            </a:lvl1pPr>
          </a:lstStyle>
          <a:p>
            <a:pPr>
              <a:defRPr/>
            </a:pPr>
            <a:fld id="{BE909709-6317-B946-B6FD-8ADF3A8EDF00}" type="slidenum">
              <a:rPr lang="en-US" altLang="en-US"/>
              <a:pPr>
                <a:defRPr/>
              </a:pPr>
              <a:t>‹#›</a:t>
            </a:fld>
            <a:endParaRPr lang="en-US" altLang="en-US"/>
          </a:p>
        </p:txBody>
      </p:sp>
    </p:spTree>
    <p:extLst>
      <p:ext uri="{BB962C8B-B14F-4D97-AF65-F5344CB8AC3E}">
        <p14:creationId xmlns:p14="http://schemas.microsoft.com/office/powerpoint/2010/main" val="2580052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9574E-75F6-9B4E-83A4-39EA35C4397E}"/>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E2FEA0-066E-6248-A7EA-6B4AD6EEFD6A}"/>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4">
            <a:extLst>
              <a:ext uri="{FF2B5EF4-FFF2-40B4-BE49-F238E27FC236}">
                <a16:creationId xmlns:a16="http://schemas.microsoft.com/office/drawing/2014/main" id="{BB0FEE4D-4190-6A49-A139-A2B75AF7CD2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10B16D5-5CCA-DE42-8872-97F81723D85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A3A3705C-9862-3247-AF09-F4352FFE83A0}"/>
              </a:ext>
            </a:extLst>
          </p:cNvPr>
          <p:cNvSpPr>
            <a:spLocks noGrp="1" noChangeArrowheads="1"/>
          </p:cNvSpPr>
          <p:nvPr>
            <p:ph type="sldNum" sz="quarter" idx="12"/>
          </p:nvPr>
        </p:nvSpPr>
        <p:spPr>
          <a:ln/>
        </p:spPr>
        <p:txBody>
          <a:bodyPr/>
          <a:lstStyle>
            <a:lvl1pPr>
              <a:defRPr/>
            </a:lvl1pPr>
          </a:lstStyle>
          <a:p>
            <a:pPr>
              <a:defRPr/>
            </a:pPr>
            <a:fld id="{53860138-A54C-7F4B-A8B8-86302DFCDF11}" type="slidenum">
              <a:rPr lang="en-US" altLang="en-US"/>
              <a:pPr>
                <a:defRPr/>
              </a:pPr>
              <a:t>‹#›</a:t>
            </a:fld>
            <a:endParaRPr lang="en-US" altLang="en-US"/>
          </a:p>
        </p:txBody>
      </p:sp>
    </p:spTree>
    <p:extLst>
      <p:ext uri="{BB962C8B-B14F-4D97-AF65-F5344CB8AC3E}">
        <p14:creationId xmlns:p14="http://schemas.microsoft.com/office/powerpoint/2010/main" val="2508786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C7CF-3D5B-AC4A-86F8-C5B594302E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83C34-14BD-8442-BCC6-6EE1A36D2B41}"/>
              </a:ext>
            </a:extLst>
          </p:cNvPr>
          <p:cNvSpPr>
            <a:spLocks noGrp="1"/>
          </p:cNvSpPr>
          <p:nvPr>
            <p:ph sz="half" idx="1"/>
          </p:nvPr>
        </p:nvSpPr>
        <p:spPr>
          <a:xfrm>
            <a:off x="609600" y="1905000"/>
            <a:ext cx="53848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48CAE-5162-884E-A6FC-5B1180C5774A}"/>
              </a:ext>
            </a:extLst>
          </p:cNvPr>
          <p:cNvSpPr>
            <a:spLocks noGrp="1"/>
          </p:cNvSpPr>
          <p:nvPr>
            <p:ph sz="half" idx="2"/>
          </p:nvPr>
        </p:nvSpPr>
        <p:spPr>
          <a:xfrm>
            <a:off x="6197600" y="1905000"/>
            <a:ext cx="53848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FA35695-056A-A442-BE3C-2AF4374646A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1BAFBCA1-A25C-0D47-99CB-147151948A5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71899794-E898-CD40-BF65-555443EC7C80}"/>
              </a:ext>
            </a:extLst>
          </p:cNvPr>
          <p:cNvSpPr>
            <a:spLocks noGrp="1" noChangeArrowheads="1"/>
          </p:cNvSpPr>
          <p:nvPr>
            <p:ph type="sldNum" sz="quarter" idx="12"/>
          </p:nvPr>
        </p:nvSpPr>
        <p:spPr>
          <a:ln/>
        </p:spPr>
        <p:txBody>
          <a:bodyPr/>
          <a:lstStyle>
            <a:lvl1pPr>
              <a:defRPr/>
            </a:lvl1pPr>
          </a:lstStyle>
          <a:p>
            <a:pPr>
              <a:defRPr/>
            </a:pPr>
            <a:fld id="{34DA2E48-CD02-BE41-B868-B5A9E34F07C7}" type="slidenum">
              <a:rPr lang="en-US" altLang="en-US"/>
              <a:pPr>
                <a:defRPr/>
              </a:pPr>
              <a:t>‹#›</a:t>
            </a:fld>
            <a:endParaRPr lang="en-US" altLang="en-US"/>
          </a:p>
        </p:txBody>
      </p:sp>
    </p:spTree>
    <p:extLst>
      <p:ext uri="{BB962C8B-B14F-4D97-AF65-F5344CB8AC3E}">
        <p14:creationId xmlns:p14="http://schemas.microsoft.com/office/powerpoint/2010/main" val="3097673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784F4FA-3D9F-AA44-ABBA-42348D1F482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795B4D2-C7CC-CC46-B019-E8EA68D397C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2BD8CF9-05D8-3548-9DDB-658138D59914}"/>
              </a:ext>
            </a:extLst>
          </p:cNvPr>
          <p:cNvSpPr>
            <a:spLocks noGrp="1" noChangeArrowheads="1"/>
          </p:cNvSpPr>
          <p:nvPr>
            <p:ph type="sldNum" sz="quarter" idx="12"/>
          </p:nvPr>
        </p:nvSpPr>
        <p:spPr>
          <a:ln/>
        </p:spPr>
        <p:txBody>
          <a:bodyPr/>
          <a:lstStyle>
            <a:lvl1pPr>
              <a:defRPr/>
            </a:lvl1pPr>
          </a:lstStyle>
          <a:p>
            <a:pPr>
              <a:defRPr/>
            </a:pPr>
            <a:fld id="{96A12DCD-C610-A946-AAA4-4C0497DC9F05}" type="slidenum">
              <a:rPr lang="en-US" altLang="en-US"/>
              <a:pPr>
                <a:defRPr/>
              </a:pPr>
              <a:t>‹#›</a:t>
            </a:fld>
            <a:endParaRPr lang="en-US" altLang="en-US"/>
          </a:p>
        </p:txBody>
      </p:sp>
    </p:spTree>
    <p:extLst>
      <p:ext uri="{BB962C8B-B14F-4D97-AF65-F5344CB8AC3E}">
        <p14:creationId xmlns:p14="http://schemas.microsoft.com/office/powerpoint/2010/main" val="424740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EF69-E560-6043-935A-D82BB92A4CE8}"/>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39E77A-555D-B14E-8807-9EAFFF68370B}"/>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7C0460-45D3-4347-B3C8-8696540F496E}"/>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D811CD-E51C-4940-BD41-CEE2B68DF8ED}"/>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051690F-009B-AD46-A9A0-B55CFA519536}"/>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80E4305-4012-8047-BB59-4D8ABC14BCF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68ECBC09-2C3E-8C4E-B8D9-349B4B637EA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0F3A2A6E-1258-B945-B4C6-3021F97580D1}"/>
              </a:ext>
            </a:extLst>
          </p:cNvPr>
          <p:cNvSpPr>
            <a:spLocks noGrp="1" noChangeArrowheads="1"/>
          </p:cNvSpPr>
          <p:nvPr>
            <p:ph type="sldNum" sz="quarter" idx="12"/>
          </p:nvPr>
        </p:nvSpPr>
        <p:spPr>
          <a:ln/>
        </p:spPr>
        <p:txBody>
          <a:bodyPr/>
          <a:lstStyle>
            <a:lvl1pPr>
              <a:defRPr/>
            </a:lvl1pPr>
          </a:lstStyle>
          <a:p>
            <a:pPr>
              <a:defRPr/>
            </a:pPr>
            <a:fld id="{0793E67C-6476-F746-B2E4-581963E2FEBB}" type="slidenum">
              <a:rPr lang="en-US" altLang="en-US"/>
              <a:pPr>
                <a:defRPr/>
              </a:pPr>
              <a:t>‹#›</a:t>
            </a:fld>
            <a:endParaRPr lang="en-US" altLang="en-US"/>
          </a:p>
        </p:txBody>
      </p:sp>
    </p:spTree>
    <p:extLst>
      <p:ext uri="{BB962C8B-B14F-4D97-AF65-F5344CB8AC3E}">
        <p14:creationId xmlns:p14="http://schemas.microsoft.com/office/powerpoint/2010/main" val="2317763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AE5F1-8618-714E-B470-3189F5DD17B2}"/>
              </a:ext>
            </a:extLst>
          </p:cNvPr>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D544D14-1A69-E945-842A-3831569A054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CD663383-16B7-4E46-985C-A02A3BE10E6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D25D4564-74D3-614A-9639-D7189D93557C}"/>
              </a:ext>
            </a:extLst>
          </p:cNvPr>
          <p:cNvSpPr>
            <a:spLocks noGrp="1" noChangeArrowheads="1"/>
          </p:cNvSpPr>
          <p:nvPr>
            <p:ph type="sldNum" sz="quarter" idx="12"/>
          </p:nvPr>
        </p:nvSpPr>
        <p:spPr>
          <a:ln/>
        </p:spPr>
        <p:txBody>
          <a:bodyPr/>
          <a:lstStyle>
            <a:lvl1pPr>
              <a:defRPr/>
            </a:lvl1pPr>
          </a:lstStyle>
          <a:p>
            <a:pPr>
              <a:defRPr/>
            </a:pPr>
            <a:fld id="{8F1571C6-86EB-A94A-B560-07713E8BEBE2}" type="slidenum">
              <a:rPr lang="en-US" altLang="en-US"/>
              <a:pPr>
                <a:defRPr/>
              </a:pPr>
              <a:t>‹#›</a:t>
            </a:fld>
            <a:endParaRPr lang="en-US" altLang="en-US"/>
          </a:p>
        </p:txBody>
      </p:sp>
    </p:spTree>
    <p:extLst>
      <p:ext uri="{BB962C8B-B14F-4D97-AF65-F5344CB8AC3E}">
        <p14:creationId xmlns:p14="http://schemas.microsoft.com/office/powerpoint/2010/main" val="8418184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07A5B4C-05FB-654B-BF22-3CB102B1801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0AD893A6-B761-AD42-BA71-179FEBA01E3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37770414-BAA0-314F-AE8E-1415416B477F}"/>
              </a:ext>
            </a:extLst>
          </p:cNvPr>
          <p:cNvSpPr>
            <a:spLocks noGrp="1" noChangeArrowheads="1"/>
          </p:cNvSpPr>
          <p:nvPr>
            <p:ph type="sldNum" sz="quarter" idx="12"/>
          </p:nvPr>
        </p:nvSpPr>
        <p:spPr>
          <a:ln/>
        </p:spPr>
        <p:txBody>
          <a:bodyPr/>
          <a:lstStyle>
            <a:lvl1pPr>
              <a:defRPr/>
            </a:lvl1pPr>
          </a:lstStyle>
          <a:p>
            <a:pPr>
              <a:defRPr/>
            </a:pPr>
            <a:fld id="{05688763-D913-284F-AEC5-A18D25F0473E}" type="slidenum">
              <a:rPr lang="en-US" altLang="en-US"/>
              <a:pPr>
                <a:defRPr/>
              </a:pPr>
              <a:t>‹#›</a:t>
            </a:fld>
            <a:endParaRPr lang="en-US" altLang="en-US"/>
          </a:p>
        </p:txBody>
      </p:sp>
    </p:spTree>
    <p:extLst>
      <p:ext uri="{BB962C8B-B14F-4D97-AF65-F5344CB8AC3E}">
        <p14:creationId xmlns:p14="http://schemas.microsoft.com/office/powerpoint/2010/main" val="37633152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9F5C-1333-274B-939F-AFEF7199BEDE}"/>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44BC25-4182-8245-A2B7-96BACFF4F0AD}"/>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5A5AB5-036B-8C47-BC39-1009FBE8D5C1}"/>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2025C8F2-5724-BB42-A7BC-E19791494D3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35C0AD87-97F6-384A-AB58-F5A350CB93C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0904479D-4B1B-5640-903C-6B9877C7F089}"/>
              </a:ext>
            </a:extLst>
          </p:cNvPr>
          <p:cNvSpPr>
            <a:spLocks noGrp="1" noChangeArrowheads="1"/>
          </p:cNvSpPr>
          <p:nvPr>
            <p:ph type="sldNum" sz="quarter" idx="12"/>
          </p:nvPr>
        </p:nvSpPr>
        <p:spPr>
          <a:ln/>
        </p:spPr>
        <p:txBody>
          <a:bodyPr/>
          <a:lstStyle>
            <a:lvl1pPr>
              <a:defRPr/>
            </a:lvl1pPr>
          </a:lstStyle>
          <a:p>
            <a:pPr>
              <a:defRPr/>
            </a:pPr>
            <a:fld id="{033EB590-0CE3-3E4F-BF48-4B5CA96F0222}" type="slidenum">
              <a:rPr lang="en-US" altLang="en-US"/>
              <a:pPr>
                <a:defRPr/>
              </a:pPr>
              <a:t>‹#›</a:t>
            </a:fld>
            <a:endParaRPr lang="en-US" altLang="en-US"/>
          </a:p>
        </p:txBody>
      </p:sp>
    </p:spTree>
    <p:extLst>
      <p:ext uri="{BB962C8B-B14F-4D97-AF65-F5344CB8AC3E}">
        <p14:creationId xmlns:p14="http://schemas.microsoft.com/office/powerpoint/2010/main" val="5234121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17C2-D591-E448-A2A7-171AFEF1398C}"/>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6CAD82-66BB-C749-8333-EF92A3175080}"/>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1A2B62D0-70C9-884F-8DF3-ECFAD7F8612F}"/>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4321EBBC-6086-7745-98DF-E052FB6817A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C97C30AB-0F7E-724D-89A9-D5AACFFB01A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DDDD56CB-CF14-7541-9728-37BA43156CDB}"/>
              </a:ext>
            </a:extLst>
          </p:cNvPr>
          <p:cNvSpPr>
            <a:spLocks noGrp="1" noChangeArrowheads="1"/>
          </p:cNvSpPr>
          <p:nvPr>
            <p:ph type="sldNum" sz="quarter" idx="12"/>
          </p:nvPr>
        </p:nvSpPr>
        <p:spPr>
          <a:ln/>
        </p:spPr>
        <p:txBody>
          <a:bodyPr/>
          <a:lstStyle>
            <a:lvl1pPr>
              <a:defRPr/>
            </a:lvl1pPr>
          </a:lstStyle>
          <a:p>
            <a:pPr>
              <a:defRPr/>
            </a:pPr>
            <a:fld id="{C844DE7F-66C9-534C-96A9-FA5552299CD6}" type="slidenum">
              <a:rPr lang="en-US" altLang="en-US"/>
              <a:pPr>
                <a:defRPr/>
              </a:pPr>
              <a:t>‹#›</a:t>
            </a:fld>
            <a:endParaRPr lang="en-US" altLang="en-US"/>
          </a:p>
        </p:txBody>
      </p:sp>
    </p:spTree>
    <p:extLst>
      <p:ext uri="{BB962C8B-B14F-4D97-AF65-F5344CB8AC3E}">
        <p14:creationId xmlns:p14="http://schemas.microsoft.com/office/powerpoint/2010/main" val="28841837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8B7E-8130-2549-97AD-1D9773D914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6EDF78-C8F8-144F-83EF-F376E21AB8D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2C8C67-43B0-314A-9750-151D2712724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5B843A2B-8D9C-1145-B868-FF9C70691C1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0C570B97-F969-8B40-993B-76BE14FE7F86}"/>
              </a:ext>
            </a:extLst>
          </p:cNvPr>
          <p:cNvSpPr>
            <a:spLocks noGrp="1" noChangeArrowheads="1"/>
          </p:cNvSpPr>
          <p:nvPr>
            <p:ph type="sldNum" sz="quarter" idx="12"/>
          </p:nvPr>
        </p:nvSpPr>
        <p:spPr>
          <a:ln/>
        </p:spPr>
        <p:txBody>
          <a:bodyPr/>
          <a:lstStyle>
            <a:lvl1pPr>
              <a:defRPr/>
            </a:lvl1pPr>
          </a:lstStyle>
          <a:p>
            <a:pPr>
              <a:defRPr/>
            </a:pPr>
            <a:fld id="{A576B4EC-722B-E44D-9E9F-9AB87C224295}" type="slidenum">
              <a:rPr lang="en-US" altLang="en-US"/>
              <a:pPr>
                <a:defRPr/>
              </a:pPr>
              <a:t>‹#›</a:t>
            </a:fld>
            <a:endParaRPr lang="en-US" altLang="en-US"/>
          </a:p>
        </p:txBody>
      </p:sp>
    </p:spTree>
    <p:extLst>
      <p:ext uri="{BB962C8B-B14F-4D97-AF65-F5344CB8AC3E}">
        <p14:creationId xmlns:p14="http://schemas.microsoft.com/office/powerpoint/2010/main" val="8726413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B11789-A56A-5B49-8550-385DAD387234}"/>
              </a:ext>
            </a:extLst>
          </p:cNvPr>
          <p:cNvSpPr>
            <a:spLocks noGrp="1"/>
          </p:cNvSpPr>
          <p:nvPr>
            <p:ph type="title" orient="vert"/>
          </p:nvPr>
        </p:nvSpPr>
        <p:spPr>
          <a:xfrm>
            <a:off x="8839200" y="292100"/>
            <a:ext cx="2743200" cy="57277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865FFD-B865-BB4D-8D96-6103B47E3ABF}"/>
              </a:ext>
            </a:extLst>
          </p:cNvPr>
          <p:cNvSpPr>
            <a:spLocks noGrp="1"/>
          </p:cNvSpPr>
          <p:nvPr>
            <p:ph type="body" orient="vert" idx="1"/>
          </p:nvPr>
        </p:nvSpPr>
        <p:spPr>
          <a:xfrm>
            <a:off x="609600" y="292100"/>
            <a:ext cx="8026400" cy="57277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698C99B-29D8-CD4F-B075-C8673DB4C56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EB622664-F02E-0F4C-B82D-9DBB689629B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9B036976-5EA6-8540-8B3F-56DA2D8304CF}"/>
              </a:ext>
            </a:extLst>
          </p:cNvPr>
          <p:cNvSpPr>
            <a:spLocks noGrp="1" noChangeArrowheads="1"/>
          </p:cNvSpPr>
          <p:nvPr>
            <p:ph type="sldNum" sz="quarter" idx="12"/>
          </p:nvPr>
        </p:nvSpPr>
        <p:spPr>
          <a:ln/>
        </p:spPr>
        <p:txBody>
          <a:bodyPr/>
          <a:lstStyle>
            <a:lvl1pPr>
              <a:defRPr/>
            </a:lvl1pPr>
          </a:lstStyle>
          <a:p>
            <a:pPr>
              <a:defRPr/>
            </a:pPr>
            <a:fld id="{73094F5F-4187-1343-8FD8-C078D1036964}" type="slidenum">
              <a:rPr lang="en-US" altLang="en-US"/>
              <a:pPr>
                <a:defRPr/>
              </a:pPr>
              <a:t>‹#›</a:t>
            </a:fld>
            <a:endParaRPr lang="en-US" altLang="en-US"/>
          </a:p>
        </p:txBody>
      </p:sp>
    </p:spTree>
    <p:extLst>
      <p:ext uri="{BB962C8B-B14F-4D97-AF65-F5344CB8AC3E}">
        <p14:creationId xmlns:p14="http://schemas.microsoft.com/office/powerpoint/2010/main" val="24949306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140F-E84A-3746-8334-8EB5E49B92D2}"/>
              </a:ext>
            </a:extLst>
          </p:cNvPr>
          <p:cNvSpPr>
            <a:spLocks noGrp="1"/>
          </p:cNvSpPr>
          <p:nvPr>
            <p:ph type="title"/>
          </p:nvPr>
        </p:nvSpPr>
        <p:spPr>
          <a:xfrm>
            <a:off x="609600" y="292100"/>
            <a:ext cx="10972800" cy="13843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98AF1D-28C6-364E-B55B-33B4A11E03C9}"/>
              </a:ext>
            </a:extLst>
          </p:cNvPr>
          <p:cNvSpPr>
            <a:spLocks noGrp="1"/>
          </p:cNvSpPr>
          <p:nvPr>
            <p:ph type="body" sz="half" idx="1"/>
          </p:nvPr>
        </p:nvSpPr>
        <p:spPr>
          <a:xfrm>
            <a:off x="609600" y="1905000"/>
            <a:ext cx="10972800" cy="198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05F22-1297-E948-9E7F-84D506EF028F}"/>
              </a:ext>
            </a:extLst>
          </p:cNvPr>
          <p:cNvSpPr>
            <a:spLocks noGrp="1"/>
          </p:cNvSpPr>
          <p:nvPr>
            <p:ph sz="half" idx="2"/>
          </p:nvPr>
        </p:nvSpPr>
        <p:spPr>
          <a:xfrm>
            <a:off x="609600" y="4038600"/>
            <a:ext cx="10972800" cy="198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A4983D0-10F2-224B-A337-9193948D7A8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F8E201BF-E900-A441-BCC2-5CEB404A5CD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E31E7BFF-48B5-5E45-9D1C-894B51528327}"/>
              </a:ext>
            </a:extLst>
          </p:cNvPr>
          <p:cNvSpPr>
            <a:spLocks noGrp="1" noChangeArrowheads="1"/>
          </p:cNvSpPr>
          <p:nvPr>
            <p:ph type="sldNum" sz="quarter" idx="12"/>
          </p:nvPr>
        </p:nvSpPr>
        <p:spPr>
          <a:ln/>
        </p:spPr>
        <p:txBody>
          <a:bodyPr/>
          <a:lstStyle>
            <a:lvl1pPr>
              <a:defRPr/>
            </a:lvl1pPr>
          </a:lstStyle>
          <a:p>
            <a:pPr>
              <a:defRPr/>
            </a:pPr>
            <a:fld id="{8FC26D8D-BB31-744A-A913-388AD9C5CBB2}" type="slidenum">
              <a:rPr lang="en-US" altLang="en-US"/>
              <a:pPr>
                <a:defRPr/>
              </a:pPr>
              <a:t>‹#›</a:t>
            </a:fld>
            <a:endParaRPr lang="en-US" altLang="en-US"/>
          </a:p>
        </p:txBody>
      </p:sp>
    </p:spTree>
    <p:extLst>
      <p:ext uri="{BB962C8B-B14F-4D97-AF65-F5344CB8AC3E}">
        <p14:creationId xmlns:p14="http://schemas.microsoft.com/office/powerpoint/2010/main" val="32865232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755A7A9B-73DE-6841-9C52-F81FCEFF56E6}"/>
              </a:ext>
            </a:extLst>
          </p:cNvPr>
          <p:cNvGrpSpPr>
            <a:grpSpLocks/>
          </p:cNvGrpSpPr>
          <p:nvPr/>
        </p:nvGrpSpPr>
        <p:grpSpPr bwMode="auto">
          <a:xfrm>
            <a:off x="1" y="0"/>
            <a:ext cx="12198351" cy="6851650"/>
            <a:chOff x="1" y="0"/>
            <a:chExt cx="5763" cy="4316"/>
          </a:xfrm>
        </p:grpSpPr>
        <p:sp>
          <p:nvSpPr>
            <p:cNvPr id="5" name="Freeform 3">
              <a:extLst>
                <a:ext uri="{FF2B5EF4-FFF2-40B4-BE49-F238E27FC236}">
                  <a16:creationId xmlns:a16="http://schemas.microsoft.com/office/drawing/2014/main" id="{2219C012-21AE-1849-A134-51BF4D76B20B}"/>
                </a:ext>
              </a:extLst>
            </p:cNvPr>
            <p:cNvSpPr>
              <a:spLocks/>
            </p:cNvSpPr>
            <p:nvPr/>
          </p:nvSpPr>
          <p:spPr bwMode="hidden">
            <a:xfrm>
              <a:off x="5045" y="2626"/>
              <a:ext cx="719" cy="1690"/>
            </a:xfrm>
            <a:custGeom>
              <a:avLst/>
              <a:gdLst/>
              <a:ahLst/>
              <a:cxnLst>
                <a:cxn ang="0">
                  <a:pos x="717" y="72"/>
                </a:cxn>
                <a:cxn ang="0">
                  <a:pos x="717" y="0"/>
                </a:cxn>
                <a:cxn ang="0">
                  <a:pos x="699" y="101"/>
                </a:cxn>
                <a:cxn ang="0">
                  <a:pos x="675" y="209"/>
                </a:cxn>
                <a:cxn ang="0">
                  <a:pos x="627" y="389"/>
                </a:cxn>
                <a:cxn ang="0">
                  <a:pos x="574" y="569"/>
                </a:cxn>
                <a:cxn ang="0">
                  <a:pos x="502" y="749"/>
                </a:cxn>
                <a:cxn ang="0">
                  <a:pos x="424" y="935"/>
                </a:cxn>
                <a:cxn ang="0">
                  <a:pos x="334" y="1121"/>
                </a:cxn>
                <a:cxn ang="0">
                  <a:pos x="233" y="1312"/>
                </a:cxn>
                <a:cxn ang="0">
                  <a:pos x="125" y="1498"/>
                </a:cxn>
                <a:cxn ang="0">
                  <a:pos x="0" y="1690"/>
                </a:cxn>
                <a:cxn ang="0">
                  <a:pos x="11" y="1690"/>
                </a:cxn>
                <a:cxn ang="0">
                  <a:pos x="137" y="1498"/>
                </a:cxn>
                <a:cxn ang="0">
                  <a:pos x="245" y="1312"/>
                </a:cxn>
                <a:cxn ang="0">
                  <a:pos x="346" y="1121"/>
                </a:cxn>
                <a:cxn ang="0">
                  <a:pos x="436" y="935"/>
                </a:cxn>
                <a:cxn ang="0">
                  <a:pos x="514" y="749"/>
                </a:cxn>
                <a:cxn ang="0">
                  <a:pos x="585" y="569"/>
                </a:cxn>
                <a:cxn ang="0">
                  <a:pos x="639" y="389"/>
                </a:cxn>
                <a:cxn ang="0">
                  <a:pos x="687" y="209"/>
                </a:cxn>
                <a:cxn ang="0">
                  <a:pos x="705" y="143"/>
                </a:cxn>
                <a:cxn ang="0">
                  <a:pos x="717" y="72"/>
                </a:cxn>
                <a:cxn ang="0">
                  <a:pos x="717" y="72"/>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en-US" sz="1800"/>
            </a:p>
          </p:txBody>
        </p:sp>
        <p:sp>
          <p:nvSpPr>
            <p:cNvPr id="6" name="Freeform 4">
              <a:extLst>
                <a:ext uri="{FF2B5EF4-FFF2-40B4-BE49-F238E27FC236}">
                  <a16:creationId xmlns:a16="http://schemas.microsoft.com/office/drawing/2014/main" id="{A2D6CFC4-7196-CD4E-AD7C-F055712B755C}"/>
                </a:ext>
              </a:extLst>
            </p:cNvPr>
            <p:cNvSpPr>
              <a:spLocks/>
            </p:cNvSpPr>
            <p:nvPr/>
          </p:nvSpPr>
          <p:spPr bwMode="hidden">
            <a:xfrm>
              <a:off x="5386" y="3794"/>
              <a:ext cx="378" cy="522"/>
            </a:xfrm>
            <a:custGeom>
              <a:avLst/>
              <a:gdLst/>
              <a:ahLst/>
              <a:cxnLst>
                <a:cxn ang="0">
                  <a:pos x="377" y="0"/>
                </a:cxn>
                <a:cxn ang="0">
                  <a:pos x="293" y="132"/>
                </a:cxn>
                <a:cxn ang="0">
                  <a:pos x="204" y="264"/>
                </a:cxn>
                <a:cxn ang="0">
                  <a:pos x="102" y="396"/>
                </a:cxn>
                <a:cxn ang="0">
                  <a:pos x="0" y="522"/>
                </a:cxn>
                <a:cxn ang="0">
                  <a:pos x="12" y="522"/>
                </a:cxn>
                <a:cxn ang="0">
                  <a:pos x="114" y="402"/>
                </a:cxn>
                <a:cxn ang="0">
                  <a:pos x="204" y="282"/>
                </a:cxn>
                <a:cxn ang="0">
                  <a:pos x="377" y="24"/>
                </a:cxn>
                <a:cxn ang="0">
                  <a:pos x="377" y="0"/>
                </a:cxn>
                <a:cxn ang="0">
                  <a:pos x="377" y="0"/>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en-US" sz="1800"/>
            </a:p>
          </p:txBody>
        </p:sp>
        <p:sp>
          <p:nvSpPr>
            <p:cNvPr id="7" name="Freeform 5">
              <a:extLst>
                <a:ext uri="{FF2B5EF4-FFF2-40B4-BE49-F238E27FC236}">
                  <a16:creationId xmlns:a16="http://schemas.microsoft.com/office/drawing/2014/main" id="{2226D639-C686-744B-8DF7-2F66436457D3}"/>
                </a:ext>
              </a:extLst>
            </p:cNvPr>
            <p:cNvSpPr>
              <a:spLocks/>
            </p:cNvSpPr>
            <p:nvPr/>
          </p:nvSpPr>
          <p:spPr bwMode="hidden">
            <a:xfrm>
              <a:off x="5680" y="4214"/>
              <a:ext cx="84" cy="102"/>
            </a:xfrm>
            <a:custGeom>
              <a:avLst/>
              <a:gdLst/>
              <a:ahLst/>
              <a:cxnLst>
                <a:cxn ang="0">
                  <a:pos x="0" y="102"/>
                </a:cxn>
                <a:cxn ang="0">
                  <a:pos x="18" y="102"/>
                </a:cxn>
                <a:cxn ang="0">
                  <a:pos x="48" y="60"/>
                </a:cxn>
                <a:cxn ang="0">
                  <a:pos x="84" y="24"/>
                </a:cxn>
                <a:cxn ang="0">
                  <a:pos x="84" y="0"/>
                </a:cxn>
                <a:cxn ang="0">
                  <a:pos x="42" y="54"/>
                </a:cxn>
                <a:cxn ang="0">
                  <a:pos x="0" y="102"/>
                </a:cxn>
                <a:cxn ang="0">
                  <a:pos x="0" y="102"/>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en-US" sz="1800"/>
            </a:p>
          </p:txBody>
        </p:sp>
        <p:grpSp>
          <p:nvGrpSpPr>
            <p:cNvPr id="8" name="Group 6">
              <a:extLst>
                <a:ext uri="{FF2B5EF4-FFF2-40B4-BE49-F238E27FC236}">
                  <a16:creationId xmlns:a16="http://schemas.microsoft.com/office/drawing/2014/main" id="{8DF7BCE4-E82E-D54F-BA0E-6F5CBF7E921A}"/>
                </a:ext>
              </a:extLst>
            </p:cNvPr>
            <p:cNvGrpSpPr>
              <a:grpSpLocks/>
            </p:cNvGrpSpPr>
            <p:nvPr/>
          </p:nvGrpSpPr>
          <p:grpSpPr bwMode="auto">
            <a:xfrm>
              <a:off x="288" y="0"/>
              <a:ext cx="5098" cy="4316"/>
              <a:chOff x="288" y="0"/>
              <a:chExt cx="5098" cy="4316"/>
            </a:xfrm>
          </p:grpSpPr>
          <p:sp>
            <p:nvSpPr>
              <p:cNvPr id="28" name="Freeform 7">
                <a:extLst>
                  <a:ext uri="{FF2B5EF4-FFF2-40B4-BE49-F238E27FC236}">
                    <a16:creationId xmlns:a16="http://schemas.microsoft.com/office/drawing/2014/main" id="{2B8573CF-7E3E-3842-BC12-C6CBEBC89F53}"/>
                  </a:ext>
                </a:extLst>
              </p:cNvPr>
              <p:cNvSpPr>
                <a:spLocks/>
              </p:cNvSpPr>
              <p:nvPr userDrawn="1"/>
            </p:nvSpPr>
            <p:spPr bwMode="hidden">
              <a:xfrm>
                <a:off x="2789" y="0"/>
                <a:ext cx="72" cy="4316"/>
              </a:xfrm>
              <a:custGeom>
                <a:avLst/>
                <a:gdLst/>
                <a:ahLst/>
                <a:cxnLst>
                  <a:cxn ang="0">
                    <a:pos x="0" y="0"/>
                  </a:cxn>
                  <a:cxn ang="0">
                    <a:pos x="60" y="4316"/>
                  </a:cxn>
                  <a:cxn ang="0">
                    <a:pos x="72" y="4316"/>
                  </a:cxn>
                  <a:cxn ang="0">
                    <a:pos x="12" y="0"/>
                  </a:cxn>
                  <a:cxn ang="0">
                    <a:pos x="0" y="0"/>
                  </a:cxn>
                  <a:cxn ang="0">
                    <a:pos x="0" y="0"/>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9" name="Freeform 8">
                <a:extLst>
                  <a:ext uri="{FF2B5EF4-FFF2-40B4-BE49-F238E27FC236}">
                    <a16:creationId xmlns:a16="http://schemas.microsoft.com/office/drawing/2014/main" id="{1C0D36FC-DE9A-534A-A491-C3B0AEC7CA2D}"/>
                  </a:ext>
                </a:extLst>
              </p:cNvPr>
              <p:cNvSpPr>
                <a:spLocks/>
              </p:cNvSpPr>
              <p:nvPr userDrawn="1"/>
            </p:nvSpPr>
            <p:spPr bwMode="hidden">
              <a:xfrm>
                <a:off x="3089" y="0"/>
                <a:ext cx="174" cy="4316"/>
              </a:xfrm>
              <a:custGeom>
                <a:avLst/>
                <a:gdLst/>
                <a:ahLst/>
                <a:cxnLst>
                  <a:cxn ang="0">
                    <a:pos x="24" y="0"/>
                  </a:cxn>
                  <a:cxn ang="0">
                    <a:pos x="12" y="0"/>
                  </a:cxn>
                  <a:cxn ang="0">
                    <a:pos x="42" y="216"/>
                  </a:cxn>
                  <a:cxn ang="0">
                    <a:pos x="72" y="444"/>
                  </a:cxn>
                  <a:cxn ang="0">
                    <a:pos x="96" y="689"/>
                  </a:cxn>
                  <a:cxn ang="0">
                    <a:pos x="120" y="947"/>
                  </a:cxn>
                  <a:cxn ang="0">
                    <a:pos x="132" y="1211"/>
                  </a:cxn>
                  <a:cxn ang="0">
                    <a:pos x="150" y="1487"/>
                  </a:cxn>
                  <a:cxn ang="0">
                    <a:pos x="156" y="1768"/>
                  </a:cxn>
                  <a:cxn ang="0">
                    <a:pos x="162" y="2062"/>
                  </a:cxn>
                  <a:cxn ang="0">
                    <a:pos x="156" y="2644"/>
                  </a:cxn>
                  <a:cxn ang="0">
                    <a:pos x="126" y="3225"/>
                  </a:cxn>
                  <a:cxn ang="0">
                    <a:pos x="108" y="3507"/>
                  </a:cxn>
                  <a:cxn ang="0">
                    <a:pos x="78" y="3788"/>
                  </a:cxn>
                  <a:cxn ang="0">
                    <a:pos x="42" y="4058"/>
                  </a:cxn>
                  <a:cxn ang="0">
                    <a:pos x="0" y="4316"/>
                  </a:cxn>
                  <a:cxn ang="0">
                    <a:pos x="12" y="4316"/>
                  </a:cxn>
                  <a:cxn ang="0">
                    <a:pos x="54" y="4058"/>
                  </a:cxn>
                  <a:cxn ang="0">
                    <a:pos x="90" y="3782"/>
                  </a:cxn>
                  <a:cxn ang="0">
                    <a:pos x="120" y="3507"/>
                  </a:cxn>
                  <a:cxn ang="0">
                    <a:pos x="138" y="3219"/>
                  </a:cxn>
                  <a:cxn ang="0">
                    <a:pos x="168" y="2638"/>
                  </a:cxn>
                  <a:cxn ang="0">
                    <a:pos x="174" y="2056"/>
                  </a:cxn>
                  <a:cxn ang="0">
                    <a:pos x="168" y="1768"/>
                  </a:cxn>
                  <a:cxn ang="0">
                    <a:pos x="162" y="1487"/>
                  </a:cxn>
                  <a:cxn ang="0">
                    <a:pos x="144" y="1211"/>
                  </a:cxn>
                  <a:cxn ang="0">
                    <a:pos x="132" y="941"/>
                  </a:cxn>
                  <a:cxn ang="0">
                    <a:pos x="108" y="689"/>
                  </a:cxn>
                  <a:cxn ang="0">
                    <a:pos x="84" y="444"/>
                  </a:cxn>
                  <a:cxn ang="0">
                    <a:pos x="54" y="216"/>
                  </a:cxn>
                  <a:cxn ang="0">
                    <a:pos x="24" y="0"/>
                  </a:cxn>
                  <a:cxn ang="0">
                    <a:pos x="24" y="0"/>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30" name="Freeform 9">
                <a:extLst>
                  <a:ext uri="{FF2B5EF4-FFF2-40B4-BE49-F238E27FC236}">
                    <a16:creationId xmlns:a16="http://schemas.microsoft.com/office/drawing/2014/main" id="{4C5E9691-D7B9-0542-8F2F-78397CD3F371}"/>
                  </a:ext>
                </a:extLst>
              </p:cNvPr>
              <p:cNvSpPr>
                <a:spLocks/>
              </p:cNvSpPr>
              <p:nvPr userDrawn="1"/>
            </p:nvSpPr>
            <p:spPr bwMode="hidden">
              <a:xfrm>
                <a:off x="3358" y="0"/>
                <a:ext cx="337" cy="4316"/>
              </a:xfrm>
              <a:custGeom>
                <a:avLst/>
                <a:gdLst/>
                <a:ahLst/>
                <a:cxnLst>
                  <a:cxn ang="0">
                    <a:pos x="329" y="2014"/>
                  </a:cxn>
                  <a:cxn ang="0">
                    <a:pos x="317" y="1726"/>
                  </a:cxn>
                  <a:cxn ang="0">
                    <a:pos x="293" y="1445"/>
                  </a:cxn>
                  <a:cxn ang="0">
                    <a:pos x="263" y="1175"/>
                  </a:cxn>
                  <a:cxn ang="0">
                    <a:pos x="228" y="917"/>
                  </a:cxn>
                  <a:cxn ang="0">
                    <a:pos x="186" y="665"/>
                  </a:cxn>
                  <a:cxn ang="0">
                    <a:pos x="132" y="432"/>
                  </a:cxn>
                  <a:cxn ang="0">
                    <a:pos x="78" y="204"/>
                  </a:cxn>
                  <a:cxn ang="0">
                    <a:pos x="12" y="0"/>
                  </a:cxn>
                  <a:cxn ang="0">
                    <a:pos x="0" y="0"/>
                  </a:cxn>
                  <a:cxn ang="0">
                    <a:pos x="66" y="204"/>
                  </a:cxn>
                  <a:cxn ang="0">
                    <a:pos x="120" y="432"/>
                  </a:cxn>
                  <a:cxn ang="0">
                    <a:pos x="174" y="665"/>
                  </a:cxn>
                  <a:cxn ang="0">
                    <a:pos x="216" y="917"/>
                  </a:cxn>
                  <a:cxn ang="0">
                    <a:pos x="251" y="1175"/>
                  </a:cxn>
                  <a:cxn ang="0">
                    <a:pos x="281" y="1445"/>
                  </a:cxn>
                  <a:cxn ang="0">
                    <a:pos x="305" y="1726"/>
                  </a:cxn>
                  <a:cxn ang="0">
                    <a:pos x="317" y="2014"/>
                  </a:cxn>
                  <a:cxn ang="0">
                    <a:pos x="323" y="2314"/>
                  </a:cxn>
                  <a:cxn ang="0">
                    <a:pos x="317" y="2608"/>
                  </a:cxn>
                  <a:cxn ang="0">
                    <a:pos x="305" y="2907"/>
                  </a:cxn>
                  <a:cxn ang="0">
                    <a:pos x="281" y="3201"/>
                  </a:cxn>
                  <a:cxn ang="0">
                    <a:pos x="257" y="3489"/>
                  </a:cxn>
                  <a:cxn ang="0">
                    <a:pos x="216" y="3777"/>
                  </a:cxn>
                  <a:cxn ang="0">
                    <a:pos x="174" y="4052"/>
                  </a:cxn>
                  <a:cxn ang="0">
                    <a:pos x="120" y="4316"/>
                  </a:cxn>
                  <a:cxn ang="0">
                    <a:pos x="132" y="4316"/>
                  </a:cxn>
                  <a:cxn ang="0">
                    <a:pos x="186" y="4052"/>
                  </a:cxn>
                  <a:cxn ang="0">
                    <a:pos x="228" y="3777"/>
                  </a:cxn>
                  <a:cxn ang="0">
                    <a:pos x="269" y="3489"/>
                  </a:cxn>
                  <a:cxn ang="0">
                    <a:pos x="293" y="3201"/>
                  </a:cxn>
                  <a:cxn ang="0">
                    <a:pos x="317" y="2907"/>
                  </a:cxn>
                  <a:cxn ang="0">
                    <a:pos x="329" y="2608"/>
                  </a:cxn>
                  <a:cxn ang="0">
                    <a:pos x="335" y="2314"/>
                  </a:cxn>
                  <a:cxn ang="0">
                    <a:pos x="329" y="2014"/>
                  </a:cxn>
                  <a:cxn ang="0">
                    <a:pos x="329" y="2014"/>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31" name="Freeform 10">
                <a:extLst>
                  <a:ext uri="{FF2B5EF4-FFF2-40B4-BE49-F238E27FC236}">
                    <a16:creationId xmlns:a16="http://schemas.microsoft.com/office/drawing/2014/main" id="{6F467AE2-3E21-1B41-B9A5-C2117E7B34CE}"/>
                  </a:ext>
                </a:extLst>
              </p:cNvPr>
              <p:cNvSpPr>
                <a:spLocks/>
              </p:cNvSpPr>
              <p:nvPr userDrawn="1"/>
            </p:nvSpPr>
            <p:spPr bwMode="hidden">
              <a:xfrm>
                <a:off x="3676" y="0"/>
                <a:ext cx="427" cy="4316"/>
              </a:xfrm>
              <a:custGeom>
                <a:avLst/>
                <a:gdLst/>
                <a:ahLst/>
                <a:cxnLst>
                  <a:cxn ang="0">
                    <a:pos x="413" y="1924"/>
                  </a:cxn>
                  <a:cxn ang="0">
                    <a:pos x="395" y="1690"/>
                  </a:cxn>
                  <a:cxn ang="0">
                    <a:pos x="365" y="1457"/>
                  </a:cxn>
                  <a:cxn ang="0">
                    <a:pos x="329" y="1229"/>
                  </a:cxn>
                  <a:cxn ang="0">
                    <a:pos x="281" y="1001"/>
                  </a:cxn>
                  <a:cxn ang="0">
                    <a:pos x="227" y="761"/>
                  </a:cxn>
                  <a:cxn ang="0">
                    <a:pos x="162" y="522"/>
                  </a:cxn>
                  <a:cxn ang="0">
                    <a:pos x="90" y="270"/>
                  </a:cxn>
                  <a:cxn ang="0">
                    <a:pos x="12" y="0"/>
                  </a:cxn>
                  <a:cxn ang="0">
                    <a:pos x="0" y="0"/>
                  </a:cxn>
                  <a:cxn ang="0">
                    <a:pos x="84" y="270"/>
                  </a:cxn>
                  <a:cxn ang="0">
                    <a:pos x="156" y="522"/>
                  </a:cxn>
                  <a:cxn ang="0">
                    <a:pos x="216" y="767"/>
                  </a:cxn>
                  <a:cxn ang="0">
                    <a:pos x="275" y="1001"/>
                  </a:cxn>
                  <a:cxn ang="0">
                    <a:pos x="317" y="1235"/>
                  </a:cxn>
                  <a:cxn ang="0">
                    <a:pos x="353" y="1463"/>
                  </a:cxn>
                  <a:cxn ang="0">
                    <a:pos x="383" y="1690"/>
                  </a:cxn>
                  <a:cxn ang="0">
                    <a:pos x="401" y="1924"/>
                  </a:cxn>
                  <a:cxn ang="0">
                    <a:pos x="413" y="2188"/>
                  </a:cxn>
                  <a:cxn ang="0">
                    <a:pos x="407" y="2458"/>
                  </a:cxn>
                  <a:cxn ang="0">
                    <a:pos x="395" y="2733"/>
                  </a:cxn>
                  <a:cxn ang="0">
                    <a:pos x="365" y="3021"/>
                  </a:cxn>
                  <a:cxn ang="0">
                    <a:pos x="329" y="3321"/>
                  </a:cxn>
                  <a:cxn ang="0">
                    <a:pos x="275" y="3639"/>
                  </a:cxn>
                  <a:cxn ang="0">
                    <a:pos x="204" y="3968"/>
                  </a:cxn>
                  <a:cxn ang="0">
                    <a:pos x="126" y="4316"/>
                  </a:cxn>
                  <a:cxn ang="0">
                    <a:pos x="138" y="4316"/>
                  </a:cxn>
                  <a:cxn ang="0">
                    <a:pos x="216" y="3968"/>
                  </a:cxn>
                  <a:cxn ang="0">
                    <a:pos x="287" y="3639"/>
                  </a:cxn>
                  <a:cxn ang="0">
                    <a:pos x="341" y="3321"/>
                  </a:cxn>
                  <a:cxn ang="0">
                    <a:pos x="377" y="3021"/>
                  </a:cxn>
                  <a:cxn ang="0">
                    <a:pos x="407" y="2733"/>
                  </a:cxn>
                  <a:cxn ang="0">
                    <a:pos x="419" y="2458"/>
                  </a:cxn>
                  <a:cxn ang="0">
                    <a:pos x="425" y="2188"/>
                  </a:cxn>
                  <a:cxn ang="0">
                    <a:pos x="413" y="1924"/>
                  </a:cxn>
                  <a:cxn ang="0">
                    <a:pos x="413" y="1924"/>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32" name="Freeform 11">
                <a:extLst>
                  <a:ext uri="{FF2B5EF4-FFF2-40B4-BE49-F238E27FC236}">
                    <a16:creationId xmlns:a16="http://schemas.microsoft.com/office/drawing/2014/main" id="{8499FBED-2529-FB45-8758-7F139E832C10}"/>
                  </a:ext>
                </a:extLst>
              </p:cNvPr>
              <p:cNvSpPr>
                <a:spLocks/>
              </p:cNvSpPr>
              <p:nvPr userDrawn="1"/>
            </p:nvSpPr>
            <p:spPr bwMode="hidden">
              <a:xfrm>
                <a:off x="3946" y="0"/>
                <a:ext cx="558" cy="4316"/>
              </a:xfrm>
              <a:custGeom>
                <a:avLst/>
                <a:gdLst/>
                <a:ahLst/>
                <a:cxnLst>
                  <a:cxn ang="0">
                    <a:pos x="556" y="2020"/>
                  </a:cxn>
                  <a:cxn ang="0">
                    <a:pos x="538" y="1732"/>
                  </a:cxn>
                  <a:cxn ang="0">
                    <a:pos x="503" y="1445"/>
                  </a:cxn>
                  <a:cxn ang="0">
                    <a:pos x="455" y="1175"/>
                  </a:cxn>
                  <a:cxn ang="0">
                    <a:pos x="395" y="911"/>
                  </a:cxn>
                  <a:cxn ang="0">
                    <a:pos x="317" y="659"/>
                  </a:cxn>
                  <a:cxn ang="0">
                    <a:pos x="228" y="426"/>
                  </a:cxn>
                  <a:cxn ang="0">
                    <a:pos x="126" y="204"/>
                  </a:cxn>
                  <a:cxn ang="0">
                    <a:pos x="12" y="0"/>
                  </a:cxn>
                  <a:cxn ang="0">
                    <a:pos x="0" y="0"/>
                  </a:cxn>
                  <a:cxn ang="0">
                    <a:pos x="114" y="204"/>
                  </a:cxn>
                  <a:cxn ang="0">
                    <a:pos x="216" y="426"/>
                  </a:cxn>
                  <a:cxn ang="0">
                    <a:pos x="305" y="659"/>
                  </a:cxn>
                  <a:cxn ang="0">
                    <a:pos x="383" y="911"/>
                  </a:cxn>
                  <a:cxn ang="0">
                    <a:pos x="443" y="1175"/>
                  </a:cxn>
                  <a:cxn ang="0">
                    <a:pos x="491" y="1445"/>
                  </a:cxn>
                  <a:cxn ang="0">
                    <a:pos x="526" y="1732"/>
                  </a:cxn>
                  <a:cxn ang="0">
                    <a:pos x="544" y="2020"/>
                  </a:cxn>
                  <a:cxn ang="0">
                    <a:pos x="544" y="2326"/>
                  </a:cxn>
                  <a:cxn ang="0">
                    <a:pos x="532" y="2632"/>
                  </a:cxn>
                  <a:cxn ang="0">
                    <a:pos x="503" y="2931"/>
                  </a:cxn>
                  <a:cxn ang="0">
                    <a:pos x="455" y="3225"/>
                  </a:cxn>
                  <a:cxn ang="0">
                    <a:pos x="389" y="3513"/>
                  </a:cxn>
                  <a:cxn ang="0">
                    <a:pos x="311" y="3788"/>
                  </a:cxn>
                  <a:cxn ang="0">
                    <a:pos x="216" y="4058"/>
                  </a:cxn>
                  <a:cxn ang="0">
                    <a:pos x="102" y="4316"/>
                  </a:cxn>
                  <a:cxn ang="0">
                    <a:pos x="114" y="4316"/>
                  </a:cxn>
                  <a:cxn ang="0">
                    <a:pos x="228" y="4058"/>
                  </a:cxn>
                  <a:cxn ang="0">
                    <a:pos x="323" y="3788"/>
                  </a:cxn>
                  <a:cxn ang="0">
                    <a:pos x="401" y="3513"/>
                  </a:cxn>
                  <a:cxn ang="0">
                    <a:pos x="467" y="3225"/>
                  </a:cxn>
                  <a:cxn ang="0">
                    <a:pos x="515" y="2931"/>
                  </a:cxn>
                  <a:cxn ang="0">
                    <a:pos x="544" y="2632"/>
                  </a:cxn>
                  <a:cxn ang="0">
                    <a:pos x="556" y="2326"/>
                  </a:cxn>
                  <a:cxn ang="0">
                    <a:pos x="556" y="2020"/>
                  </a:cxn>
                  <a:cxn ang="0">
                    <a:pos x="556" y="2020"/>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33" name="Freeform 12">
                <a:extLst>
                  <a:ext uri="{FF2B5EF4-FFF2-40B4-BE49-F238E27FC236}">
                    <a16:creationId xmlns:a16="http://schemas.microsoft.com/office/drawing/2014/main" id="{077B0817-6EB4-6E44-BD72-99FBAC3A2F88}"/>
                  </a:ext>
                </a:extLst>
              </p:cNvPr>
              <p:cNvSpPr>
                <a:spLocks/>
              </p:cNvSpPr>
              <p:nvPr userDrawn="1"/>
            </p:nvSpPr>
            <p:spPr bwMode="hidden">
              <a:xfrm>
                <a:off x="4246" y="0"/>
                <a:ext cx="690" cy="4316"/>
              </a:xfrm>
              <a:custGeom>
                <a:avLst/>
                <a:gdLst/>
                <a:ahLst/>
                <a:cxnLst>
                  <a:cxn ang="0">
                    <a:pos x="688" y="2086"/>
                  </a:cxn>
                  <a:cxn ang="0">
                    <a:pos x="670" y="1810"/>
                  </a:cxn>
                  <a:cxn ang="0">
                    <a:pos x="634" y="1541"/>
                  </a:cxn>
                  <a:cxn ang="0">
                    <a:pos x="574" y="1271"/>
                  </a:cxn>
                  <a:cxn ang="0">
                    <a:pos x="497" y="1007"/>
                  </a:cxn>
                  <a:cxn ang="0">
                    <a:pos x="401" y="749"/>
                  </a:cxn>
                  <a:cxn ang="0">
                    <a:pos x="293" y="492"/>
                  </a:cxn>
                  <a:cxn ang="0">
                    <a:pos x="162" y="240"/>
                  </a:cxn>
                  <a:cxn ang="0">
                    <a:pos x="12" y="0"/>
                  </a:cxn>
                  <a:cxn ang="0">
                    <a:pos x="0" y="0"/>
                  </a:cxn>
                  <a:cxn ang="0">
                    <a:pos x="150" y="240"/>
                  </a:cxn>
                  <a:cxn ang="0">
                    <a:pos x="281" y="492"/>
                  </a:cxn>
                  <a:cxn ang="0">
                    <a:pos x="389" y="749"/>
                  </a:cxn>
                  <a:cxn ang="0">
                    <a:pos x="485" y="1007"/>
                  </a:cxn>
                  <a:cxn ang="0">
                    <a:pos x="562" y="1271"/>
                  </a:cxn>
                  <a:cxn ang="0">
                    <a:pos x="622" y="1541"/>
                  </a:cxn>
                  <a:cxn ang="0">
                    <a:pos x="658" y="1810"/>
                  </a:cxn>
                  <a:cxn ang="0">
                    <a:pos x="676" y="2086"/>
                  </a:cxn>
                  <a:cxn ang="0">
                    <a:pos x="676" y="2368"/>
                  </a:cxn>
                  <a:cxn ang="0">
                    <a:pos x="658" y="2650"/>
                  </a:cxn>
                  <a:cxn ang="0">
                    <a:pos x="616" y="2931"/>
                  </a:cxn>
                  <a:cxn ang="0">
                    <a:pos x="556" y="3213"/>
                  </a:cxn>
                  <a:cxn ang="0">
                    <a:pos x="473" y="3495"/>
                  </a:cxn>
                  <a:cxn ang="0">
                    <a:pos x="371" y="3777"/>
                  </a:cxn>
                  <a:cxn ang="0">
                    <a:pos x="251" y="4046"/>
                  </a:cxn>
                  <a:cxn ang="0">
                    <a:pos x="114" y="4316"/>
                  </a:cxn>
                  <a:cxn ang="0">
                    <a:pos x="126" y="4316"/>
                  </a:cxn>
                  <a:cxn ang="0">
                    <a:pos x="263" y="4046"/>
                  </a:cxn>
                  <a:cxn ang="0">
                    <a:pos x="383" y="3777"/>
                  </a:cxn>
                  <a:cxn ang="0">
                    <a:pos x="485" y="3495"/>
                  </a:cxn>
                  <a:cxn ang="0">
                    <a:pos x="568" y="3219"/>
                  </a:cxn>
                  <a:cxn ang="0">
                    <a:pos x="628" y="2937"/>
                  </a:cxn>
                  <a:cxn ang="0">
                    <a:pos x="670" y="2656"/>
                  </a:cxn>
                  <a:cxn ang="0">
                    <a:pos x="688" y="2368"/>
                  </a:cxn>
                  <a:cxn ang="0">
                    <a:pos x="688" y="2086"/>
                  </a:cxn>
                  <a:cxn ang="0">
                    <a:pos x="688" y="2086"/>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34" name="Freeform 13">
                <a:extLst>
                  <a:ext uri="{FF2B5EF4-FFF2-40B4-BE49-F238E27FC236}">
                    <a16:creationId xmlns:a16="http://schemas.microsoft.com/office/drawing/2014/main" id="{29B08A55-A5B5-C349-99EB-4D3813784D5B}"/>
                  </a:ext>
                </a:extLst>
              </p:cNvPr>
              <p:cNvSpPr>
                <a:spLocks/>
              </p:cNvSpPr>
              <p:nvPr userDrawn="1"/>
            </p:nvSpPr>
            <p:spPr bwMode="hidden">
              <a:xfrm>
                <a:off x="4522" y="0"/>
                <a:ext cx="864" cy="4316"/>
              </a:xfrm>
              <a:custGeom>
                <a:avLst/>
                <a:gdLst/>
                <a:ahLst/>
                <a:cxnLst>
                  <a:cxn ang="0">
                    <a:pos x="855" y="2128"/>
                  </a:cxn>
                  <a:cxn ang="0">
                    <a:pos x="831" y="1834"/>
                  </a:cxn>
                  <a:cxn ang="0">
                    <a:pos x="808" y="1684"/>
                  </a:cxn>
                  <a:cxn ang="0">
                    <a:pos x="784" y="1541"/>
                  </a:cxn>
                  <a:cxn ang="0">
                    <a:pos x="748" y="1397"/>
                  </a:cxn>
                  <a:cxn ang="0">
                    <a:pos x="712" y="1253"/>
                  </a:cxn>
                  <a:cxn ang="0">
                    <a:pos x="664" y="1115"/>
                  </a:cxn>
                  <a:cxn ang="0">
                    <a:pos x="610" y="977"/>
                  </a:cxn>
                  <a:cxn ang="0">
                    <a:pos x="491" y="719"/>
                  </a:cxn>
                  <a:cxn ang="0">
                    <a:pos x="353" y="468"/>
                  </a:cxn>
                  <a:cxn ang="0">
                    <a:pos x="192" y="228"/>
                  </a:cxn>
                  <a:cxn ang="0">
                    <a:pos x="12" y="0"/>
                  </a:cxn>
                  <a:cxn ang="0">
                    <a:pos x="0" y="0"/>
                  </a:cxn>
                  <a:cxn ang="0">
                    <a:pos x="180" y="228"/>
                  </a:cxn>
                  <a:cxn ang="0">
                    <a:pos x="341" y="468"/>
                  </a:cxn>
                  <a:cxn ang="0">
                    <a:pos x="479" y="719"/>
                  </a:cxn>
                  <a:cxn ang="0">
                    <a:pos x="598" y="983"/>
                  </a:cxn>
                  <a:cxn ang="0">
                    <a:pos x="652" y="1121"/>
                  </a:cxn>
                  <a:cxn ang="0">
                    <a:pos x="700" y="1259"/>
                  </a:cxn>
                  <a:cxn ang="0">
                    <a:pos x="736" y="1403"/>
                  </a:cxn>
                  <a:cxn ang="0">
                    <a:pos x="772" y="1547"/>
                  </a:cxn>
                  <a:cxn ang="0">
                    <a:pos x="802" y="1690"/>
                  </a:cxn>
                  <a:cxn ang="0">
                    <a:pos x="819" y="1834"/>
                  </a:cxn>
                  <a:cxn ang="0">
                    <a:pos x="837" y="1984"/>
                  </a:cxn>
                  <a:cxn ang="0">
                    <a:pos x="843" y="2128"/>
                  </a:cxn>
                  <a:cxn ang="0">
                    <a:pos x="849" y="2278"/>
                  </a:cxn>
                  <a:cxn ang="0">
                    <a:pos x="843" y="2428"/>
                  </a:cxn>
                  <a:cxn ang="0">
                    <a:pos x="831" y="2572"/>
                  </a:cxn>
                  <a:cxn ang="0">
                    <a:pos x="819" y="2721"/>
                  </a:cxn>
                  <a:cxn ang="0">
                    <a:pos x="796" y="2865"/>
                  </a:cxn>
                  <a:cxn ang="0">
                    <a:pos x="766" y="3015"/>
                  </a:cxn>
                  <a:cxn ang="0">
                    <a:pos x="724" y="3159"/>
                  </a:cxn>
                  <a:cxn ang="0">
                    <a:pos x="682" y="3303"/>
                  </a:cxn>
                  <a:cxn ang="0">
                    <a:pos x="586" y="3567"/>
                  </a:cxn>
                  <a:cxn ang="0">
                    <a:pos x="473" y="3824"/>
                  </a:cxn>
                  <a:cxn ang="0">
                    <a:pos x="335" y="4076"/>
                  </a:cxn>
                  <a:cxn ang="0">
                    <a:pos x="180" y="4316"/>
                  </a:cxn>
                  <a:cxn ang="0">
                    <a:pos x="192" y="4316"/>
                  </a:cxn>
                  <a:cxn ang="0">
                    <a:pos x="347" y="4076"/>
                  </a:cxn>
                  <a:cxn ang="0">
                    <a:pos x="485" y="3824"/>
                  </a:cxn>
                  <a:cxn ang="0">
                    <a:pos x="598" y="3573"/>
                  </a:cxn>
                  <a:cxn ang="0">
                    <a:pos x="694" y="3309"/>
                  </a:cxn>
                  <a:cxn ang="0">
                    <a:pos x="736" y="3165"/>
                  </a:cxn>
                  <a:cxn ang="0">
                    <a:pos x="778" y="3021"/>
                  </a:cxn>
                  <a:cxn ang="0">
                    <a:pos x="808" y="2871"/>
                  </a:cxn>
                  <a:cxn ang="0">
                    <a:pos x="831" y="2727"/>
                  </a:cxn>
                  <a:cxn ang="0">
                    <a:pos x="843" y="2578"/>
                  </a:cxn>
                  <a:cxn ang="0">
                    <a:pos x="855" y="2428"/>
                  </a:cxn>
                  <a:cxn ang="0">
                    <a:pos x="861" y="2278"/>
                  </a:cxn>
                  <a:cxn ang="0">
                    <a:pos x="855" y="2128"/>
                  </a:cxn>
                  <a:cxn ang="0">
                    <a:pos x="855" y="2128"/>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35" name="Freeform 14">
                <a:extLst>
                  <a:ext uri="{FF2B5EF4-FFF2-40B4-BE49-F238E27FC236}">
                    <a16:creationId xmlns:a16="http://schemas.microsoft.com/office/drawing/2014/main" id="{64963D9C-26DA-DF41-AFD5-24E58EBD1FE0}"/>
                  </a:ext>
                </a:extLst>
              </p:cNvPr>
              <p:cNvSpPr>
                <a:spLocks/>
              </p:cNvSpPr>
              <p:nvPr userDrawn="1"/>
            </p:nvSpPr>
            <p:spPr bwMode="hidden">
              <a:xfrm>
                <a:off x="2399" y="0"/>
                <a:ext cx="150" cy="4316"/>
              </a:xfrm>
              <a:custGeom>
                <a:avLst/>
                <a:gdLst/>
                <a:ahLst/>
                <a:cxnLst>
                  <a:cxn ang="0">
                    <a:pos x="18" y="1942"/>
                  </a:cxn>
                  <a:cxn ang="0">
                    <a:pos x="30" y="1630"/>
                  </a:cxn>
                  <a:cxn ang="0">
                    <a:pos x="42" y="1331"/>
                  </a:cxn>
                  <a:cxn ang="0">
                    <a:pos x="59" y="1055"/>
                  </a:cxn>
                  <a:cxn ang="0">
                    <a:pos x="77" y="791"/>
                  </a:cxn>
                  <a:cxn ang="0">
                    <a:pos x="83" y="671"/>
                  </a:cxn>
                  <a:cxn ang="0">
                    <a:pos x="95" y="557"/>
                  </a:cxn>
                  <a:cxn ang="0">
                    <a:pos x="107" y="444"/>
                  </a:cxn>
                  <a:cxn ang="0">
                    <a:pos x="113" y="342"/>
                  </a:cxn>
                  <a:cxn ang="0">
                    <a:pos x="125" y="246"/>
                  </a:cxn>
                  <a:cxn ang="0">
                    <a:pos x="131" y="156"/>
                  </a:cxn>
                  <a:cxn ang="0">
                    <a:pos x="143" y="72"/>
                  </a:cxn>
                  <a:cxn ang="0">
                    <a:pos x="149" y="0"/>
                  </a:cxn>
                  <a:cxn ang="0">
                    <a:pos x="137" y="0"/>
                  </a:cxn>
                  <a:cxn ang="0">
                    <a:pos x="131" y="72"/>
                  </a:cxn>
                  <a:cxn ang="0">
                    <a:pos x="119" y="156"/>
                  </a:cxn>
                  <a:cxn ang="0">
                    <a:pos x="113" y="246"/>
                  </a:cxn>
                  <a:cxn ang="0">
                    <a:pos x="101" y="342"/>
                  </a:cxn>
                  <a:cxn ang="0">
                    <a:pos x="95" y="444"/>
                  </a:cxn>
                  <a:cxn ang="0">
                    <a:pos x="83" y="557"/>
                  </a:cxn>
                  <a:cxn ang="0">
                    <a:pos x="71" y="671"/>
                  </a:cxn>
                  <a:cxn ang="0">
                    <a:pos x="65" y="791"/>
                  </a:cxn>
                  <a:cxn ang="0">
                    <a:pos x="48" y="1055"/>
                  </a:cxn>
                  <a:cxn ang="0">
                    <a:pos x="30" y="1331"/>
                  </a:cxn>
                  <a:cxn ang="0">
                    <a:pos x="18" y="1630"/>
                  </a:cxn>
                  <a:cxn ang="0">
                    <a:pos x="6" y="1942"/>
                  </a:cxn>
                  <a:cxn ang="0">
                    <a:pos x="0" y="2278"/>
                  </a:cxn>
                  <a:cxn ang="0">
                    <a:pos x="6" y="2602"/>
                  </a:cxn>
                  <a:cxn ang="0">
                    <a:pos x="12" y="2919"/>
                  </a:cxn>
                  <a:cxn ang="0">
                    <a:pos x="24" y="3219"/>
                  </a:cxn>
                  <a:cxn ang="0">
                    <a:pos x="36" y="3513"/>
                  </a:cxn>
                  <a:cxn ang="0">
                    <a:pos x="59" y="3794"/>
                  </a:cxn>
                  <a:cxn ang="0">
                    <a:pos x="89" y="4058"/>
                  </a:cxn>
                  <a:cxn ang="0">
                    <a:pos x="125" y="4316"/>
                  </a:cxn>
                  <a:cxn ang="0">
                    <a:pos x="137" y="4316"/>
                  </a:cxn>
                  <a:cxn ang="0">
                    <a:pos x="101" y="4058"/>
                  </a:cxn>
                  <a:cxn ang="0">
                    <a:pos x="71" y="3794"/>
                  </a:cxn>
                  <a:cxn ang="0">
                    <a:pos x="48" y="3513"/>
                  </a:cxn>
                  <a:cxn ang="0">
                    <a:pos x="36" y="3225"/>
                  </a:cxn>
                  <a:cxn ang="0">
                    <a:pos x="24" y="2919"/>
                  </a:cxn>
                  <a:cxn ang="0">
                    <a:pos x="18" y="2608"/>
                  </a:cxn>
                  <a:cxn ang="0">
                    <a:pos x="12" y="2278"/>
                  </a:cxn>
                  <a:cxn ang="0">
                    <a:pos x="18" y="1942"/>
                  </a:cxn>
                  <a:cxn ang="0">
                    <a:pos x="18" y="1942"/>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36" name="Freeform 15">
                <a:extLst>
                  <a:ext uri="{FF2B5EF4-FFF2-40B4-BE49-F238E27FC236}">
                    <a16:creationId xmlns:a16="http://schemas.microsoft.com/office/drawing/2014/main" id="{B8A9919C-0D6E-064D-95CF-5FAD5A16AEB2}"/>
                  </a:ext>
                </a:extLst>
              </p:cNvPr>
              <p:cNvSpPr>
                <a:spLocks/>
              </p:cNvSpPr>
              <p:nvPr userDrawn="1"/>
            </p:nvSpPr>
            <p:spPr bwMode="hidden">
              <a:xfrm>
                <a:off x="1967" y="0"/>
                <a:ext cx="300" cy="4316"/>
              </a:xfrm>
              <a:custGeom>
                <a:avLst/>
                <a:gdLst/>
                <a:ahLst/>
                <a:cxnLst>
                  <a:cxn ang="0">
                    <a:pos x="18" y="2062"/>
                  </a:cxn>
                  <a:cxn ang="0">
                    <a:pos x="30" y="1750"/>
                  </a:cxn>
                  <a:cxn ang="0">
                    <a:pos x="54" y="1451"/>
                  </a:cxn>
                  <a:cxn ang="0">
                    <a:pos x="84" y="1169"/>
                  </a:cxn>
                  <a:cxn ang="0">
                    <a:pos x="126" y="899"/>
                  </a:cxn>
                  <a:cxn ang="0">
                    <a:pos x="162" y="641"/>
                  </a:cxn>
                  <a:cxn ang="0">
                    <a:pos x="209" y="408"/>
                  </a:cxn>
                  <a:cxn ang="0">
                    <a:pos x="251" y="192"/>
                  </a:cxn>
                  <a:cxn ang="0">
                    <a:pos x="299" y="0"/>
                  </a:cxn>
                  <a:cxn ang="0">
                    <a:pos x="287" y="0"/>
                  </a:cxn>
                  <a:cxn ang="0">
                    <a:pos x="239" y="192"/>
                  </a:cxn>
                  <a:cxn ang="0">
                    <a:pos x="198" y="408"/>
                  </a:cxn>
                  <a:cxn ang="0">
                    <a:pos x="156" y="641"/>
                  </a:cxn>
                  <a:cxn ang="0">
                    <a:pos x="114" y="899"/>
                  </a:cxn>
                  <a:cxn ang="0">
                    <a:pos x="78" y="1169"/>
                  </a:cxn>
                  <a:cxn ang="0">
                    <a:pos x="48" y="1451"/>
                  </a:cxn>
                  <a:cxn ang="0">
                    <a:pos x="24" y="1750"/>
                  </a:cxn>
                  <a:cxn ang="0">
                    <a:pos x="6" y="2062"/>
                  </a:cxn>
                  <a:cxn ang="0">
                    <a:pos x="0" y="2374"/>
                  </a:cxn>
                  <a:cxn ang="0">
                    <a:pos x="12" y="2674"/>
                  </a:cxn>
                  <a:cxn ang="0">
                    <a:pos x="30" y="2973"/>
                  </a:cxn>
                  <a:cxn ang="0">
                    <a:pos x="54" y="3255"/>
                  </a:cxn>
                  <a:cxn ang="0">
                    <a:pos x="96" y="3537"/>
                  </a:cxn>
                  <a:cxn ang="0">
                    <a:pos x="144" y="3806"/>
                  </a:cxn>
                  <a:cxn ang="0">
                    <a:pos x="203" y="4064"/>
                  </a:cxn>
                  <a:cxn ang="0">
                    <a:pos x="275" y="4316"/>
                  </a:cxn>
                  <a:cxn ang="0">
                    <a:pos x="287" y="4316"/>
                  </a:cxn>
                  <a:cxn ang="0">
                    <a:pos x="215" y="4064"/>
                  </a:cxn>
                  <a:cxn ang="0">
                    <a:pos x="156" y="3806"/>
                  </a:cxn>
                  <a:cxn ang="0">
                    <a:pos x="108" y="3537"/>
                  </a:cxn>
                  <a:cxn ang="0">
                    <a:pos x="66" y="3261"/>
                  </a:cxn>
                  <a:cxn ang="0">
                    <a:pos x="42" y="2973"/>
                  </a:cxn>
                  <a:cxn ang="0">
                    <a:pos x="24" y="2680"/>
                  </a:cxn>
                  <a:cxn ang="0">
                    <a:pos x="12" y="2374"/>
                  </a:cxn>
                  <a:cxn ang="0">
                    <a:pos x="18" y="2062"/>
                  </a:cxn>
                  <a:cxn ang="0">
                    <a:pos x="18" y="2062"/>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37" name="Freeform 16">
                <a:extLst>
                  <a:ext uri="{FF2B5EF4-FFF2-40B4-BE49-F238E27FC236}">
                    <a16:creationId xmlns:a16="http://schemas.microsoft.com/office/drawing/2014/main" id="{EBBFBDDC-5B4D-FB46-B49D-76EC616F80EB}"/>
                  </a:ext>
                </a:extLst>
              </p:cNvPr>
              <p:cNvSpPr>
                <a:spLocks/>
              </p:cNvSpPr>
              <p:nvPr userDrawn="1"/>
            </p:nvSpPr>
            <p:spPr bwMode="hidden">
              <a:xfrm>
                <a:off x="1566" y="0"/>
                <a:ext cx="425" cy="4316"/>
              </a:xfrm>
              <a:custGeom>
                <a:avLst/>
                <a:gdLst/>
                <a:ahLst/>
                <a:cxnLst>
                  <a:cxn ang="0">
                    <a:pos x="424" y="0"/>
                  </a:cxn>
                  <a:cxn ang="0">
                    <a:pos x="412" y="0"/>
                  </a:cxn>
                  <a:cxn ang="0">
                    <a:pos x="316" y="222"/>
                  </a:cxn>
                  <a:cxn ang="0">
                    <a:pos x="239" y="462"/>
                  </a:cxn>
                  <a:cxn ang="0">
                    <a:pos x="167" y="707"/>
                  </a:cxn>
                  <a:cxn ang="0">
                    <a:pos x="107" y="971"/>
                  </a:cxn>
                  <a:cxn ang="0">
                    <a:pos x="65" y="1247"/>
                  </a:cxn>
                  <a:cxn ang="0">
                    <a:pos x="29" y="1529"/>
                  </a:cxn>
                  <a:cxn ang="0">
                    <a:pos x="6" y="1822"/>
                  </a:cxn>
                  <a:cxn ang="0">
                    <a:pos x="0" y="2122"/>
                  </a:cxn>
                  <a:cxn ang="0">
                    <a:pos x="6" y="2404"/>
                  </a:cxn>
                  <a:cxn ang="0">
                    <a:pos x="24" y="2686"/>
                  </a:cxn>
                  <a:cxn ang="0">
                    <a:pos x="47" y="2961"/>
                  </a:cxn>
                  <a:cxn ang="0">
                    <a:pos x="89" y="3243"/>
                  </a:cxn>
                  <a:cxn ang="0">
                    <a:pos x="137" y="3519"/>
                  </a:cxn>
                  <a:cxn ang="0">
                    <a:pos x="197" y="3788"/>
                  </a:cxn>
                  <a:cxn ang="0">
                    <a:pos x="269" y="4058"/>
                  </a:cxn>
                  <a:cxn ang="0">
                    <a:pos x="346" y="4316"/>
                  </a:cxn>
                  <a:cxn ang="0">
                    <a:pos x="358" y="4316"/>
                  </a:cxn>
                  <a:cxn ang="0">
                    <a:pos x="281" y="4058"/>
                  </a:cxn>
                  <a:cxn ang="0">
                    <a:pos x="209" y="3788"/>
                  </a:cxn>
                  <a:cxn ang="0">
                    <a:pos x="149" y="3519"/>
                  </a:cxn>
                  <a:cxn ang="0">
                    <a:pos x="101" y="3243"/>
                  </a:cxn>
                  <a:cxn ang="0">
                    <a:pos x="59" y="2961"/>
                  </a:cxn>
                  <a:cxn ang="0">
                    <a:pos x="35" y="2686"/>
                  </a:cxn>
                  <a:cxn ang="0">
                    <a:pos x="18" y="2404"/>
                  </a:cxn>
                  <a:cxn ang="0">
                    <a:pos x="12" y="2122"/>
                  </a:cxn>
                  <a:cxn ang="0">
                    <a:pos x="18" y="1822"/>
                  </a:cxn>
                  <a:cxn ang="0">
                    <a:pos x="41" y="1529"/>
                  </a:cxn>
                  <a:cxn ang="0">
                    <a:pos x="71" y="1247"/>
                  </a:cxn>
                  <a:cxn ang="0">
                    <a:pos x="119" y="971"/>
                  </a:cxn>
                  <a:cxn ang="0">
                    <a:pos x="179" y="707"/>
                  </a:cxn>
                  <a:cxn ang="0">
                    <a:pos x="245" y="462"/>
                  </a:cxn>
                  <a:cxn ang="0">
                    <a:pos x="328" y="222"/>
                  </a:cxn>
                  <a:cxn ang="0">
                    <a:pos x="424" y="0"/>
                  </a:cxn>
                  <a:cxn ang="0">
                    <a:pos x="424" y="0"/>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38" name="Freeform 17">
                <a:extLst>
                  <a:ext uri="{FF2B5EF4-FFF2-40B4-BE49-F238E27FC236}">
                    <a16:creationId xmlns:a16="http://schemas.microsoft.com/office/drawing/2014/main" id="{F5B397EA-958B-7644-91F1-640879755382}"/>
                  </a:ext>
                </a:extLst>
              </p:cNvPr>
              <p:cNvSpPr>
                <a:spLocks/>
              </p:cNvSpPr>
              <p:nvPr userDrawn="1"/>
            </p:nvSpPr>
            <p:spPr bwMode="hidden">
              <a:xfrm>
                <a:off x="1128" y="0"/>
                <a:ext cx="575" cy="4316"/>
              </a:xfrm>
              <a:custGeom>
                <a:avLst/>
                <a:gdLst/>
                <a:ahLst/>
                <a:cxnLst>
                  <a:cxn ang="0">
                    <a:pos x="12" y="2146"/>
                  </a:cxn>
                  <a:cxn ang="0">
                    <a:pos x="24" y="1846"/>
                  </a:cxn>
                  <a:cxn ang="0">
                    <a:pos x="54" y="1559"/>
                  </a:cxn>
                  <a:cxn ang="0">
                    <a:pos x="96" y="1277"/>
                  </a:cxn>
                  <a:cxn ang="0">
                    <a:pos x="162" y="1001"/>
                  </a:cxn>
                  <a:cxn ang="0">
                    <a:pos x="239" y="731"/>
                  </a:cxn>
                  <a:cxn ang="0">
                    <a:pos x="335" y="480"/>
                  </a:cxn>
                  <a:cxn ang="0">
                    <a:pos x="449" y="234"/>
                  </a:cxn>
                  <a:cxn ang="0">
                    <a:pos x="574" y="0"/>
                  </a:cxn>
                  <a:cxn ang="0">
                    <a:pos x="562" y="0"/>
                  </a:cxn>
                  <a:cxn ang="0">
                    <a:pos x="437" y="234"/>
                  </a:cxn>
                  <a:cxn ang="0">
                    <a:pos x="323" y="480"/>
                  </a:cxn>
                  <a:cxn ang="0">
                    <a:pos x="227" y="737"/>
                  </a:cxn>
                  <a:cxn ang="0">
                    <a:pos x="150" y="1001"/>
                  </a:cxn>
                  <a:cxn ang="0">
                    <a:pos x="84" y="1277"/>
                  </a:cxn>
                  <a:cxn ang="0">
                    <a:pos x="42" y="1559"/>
                  </a:cxn>
                  <a:cxn ang="0">
                    <a:pos x="12" y="1852"/>
                  </a:cxn>
                  <a:cxn ang="0">
                    <a:pos x="0" y="2146"/>
                  </a:cxn>
                  <a:cxn ang="0">
                    <a:pos x="6" y="2434"/>
                  </a:cxn>
                  <a:cxn ang="0">
                    <a:pos x="30" y="2715"/>
                  </a:cxn>
                  <a:cxn ang="0">
                    <a:pos x="66" y="2997"/>
                  </a:cxn>
                  <a:cxn ang="0">
                    <a:pos x="120" y="3273"/>
                  </a:cxn>
                  <a:cxn ang="0">
                    <a:pos x="191" y="3549"/>
                  </a:cxn>
                  <a:cxn ang="0">
                    <a:pos x="275" y="3812"/>
                  </a:cxn>
                  <a:cxn ang="0">
                    <a:pos x="371" y="4070"/>
                  </a:cxn>
                  <a:cxn ang="0">
                    <a:pos x="484" y="4316"/>
                  </a:cxn>
                  <a:cxn ang="0">
                    <a:pos x="496" y="4316"/>
                  </a:cxn>
                  <a:cxn ang="0">
                    <a:pos x="383" y="4070"/>
                  </a:cxn>
                  <a:cxn ang="0">
                    <a:pos x="287" y="3812"/>
                  </a:cxn>
                  <a:cxn ang="0">
                    <a:pos x="203" y="3549"/>
                  </a:cxn>
                  <a:cxn ang="0">
                    <a:pos x="132" y="3273"/>
                  </a:cxn>
                  <a:cxn ang="0">
                    <a:pos x="78" y="2997"/>
                  </a:cxn>
                  <a:cxn ang="0">
                    <a:pos x="42" y="2715"/>
                  </a:cxn>
                  <a:cxn ang="0">
                    <a:pos x="18" y="2434"/>
                  </a:cxn>
                  <a:cxn ang="0">
                    <a:pos x="12" y="2146"/>
                  </a:cxn>
                  <a:cxn ang="0">
                    <a:pos x="12" y="2146"/>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39" name="Freeform 18">
                <a:extLst>
                  <a:ext uri="{FF2B5EF4-FFF2-40B4-BE49-F238E27FC236}">
                    <a16:creationId xmlns:a16="http://schemas.microsoft.com/office/drawing/2014/main" id="{CEC90003-81E9-764F-856F-59E73F8E80D0}"/>
                  </a:ext>
                </a:extLst>
              </p:cNvPr>
              <p:cNvSpPr>
                <a:spLocks/>
              </p:cNvSpPr>
              <p:nvPr userDrawn="1"/>
            </p:nvSpPr>
            <p:spPr bwMode="hidden">
              <a:xfrm>
                <a:off x="702" y="0"/>
                <a:ext cx="737" cy="4316"/>
              </a:xfrm>
              <a:custGeom>
                <a:avLst/>
                <a:gdLst/>
                <a:ahLst/>
                <a:cxnLst>
                  <a:cxn ang="0">
                    <a:pos x="12" y="2098"/>
                  </a:cxn>
                  <a:cxn ang="0">
                    <a:pos x="29" y="1798"/>
                  </a:cxn>
                  <a:cxn ang="0">
                    <a:pos x="71" y="1505"/>
                  </a:cxn>
                  <a:cxn ang="0">
                    <a:pos x="131" y="1223"/>
                  </a:cxn>
                  <a:cxn ang="0">
                    <a:pos x="215" y="941"/>
                  </a:cxn>
                  <a:cxn ang="0">
                    <a:pos x="316" y="689"/>
                  </a:cxn>
                  <a:cxn ang="0">
                    <a:pos x="442" y="444"/>
                  </a:cxn>
                  <a:cxn ang="0">
                    <a:pos x="580" y="216"/>
                  </a:cxn>
                  <a:cxn ang="0">
                    <a:pos x="735" y="0"/>
                  </a:cxn>
                  <a:cxn ang="0">
                    <a:pos x="723" y="0"/>
                  </a:cxn>
                  <a:cxn ang="0">
                    <a:pos x="568" y="210"/>
                  </a:cxn>
                  <a:cxn ang="0">
                    <a:pos x="430" y="438"/>
                  </a:cxn>
                  <a:cxn ang="0">
                    <a:pos x="311" y="683"/>
                  </a:cxn>
                  <a:cxn ang="0">
                    <a:pos x="209" y="941"/>
                  </a:cxn>
                  <a:cxn ang="0">
                    <a:pos x="125" y="1217"/>
                  </a:cxn>
                  <a:cxn ang="0">
                    <a:pos x="59" y="1505"/>
                  </a:cxn>
                  <a:cxn ang="0">
                    <a:pos x="18" y="1798"/>
                  </a:cxn>
                  <a:cxn ang="0">
                    <a:pos x="0" y="2098"/>
                  </a:cxn>
                  <a:cxn ang="0">
                    <a:pos x="6" y="2404"/>
                  </a:cxn>
                  <a:cxn ang="0">
                    <a:pos x="29" y="2709"/>
                  </a:cxn>
                  <a:cxn ang="0">
                    <a:pos x="77" y="3015"/>
                  </a:cxn>
                  <a:cxn ang="0">
                    <a:pos x="149" y="3315"/>
                  </a:cxn>
                  <a:cxn ang="0">
                    <a:pos x="227" y="3573"/>
                  </a:cxn>
                  <a:cxn ang="0">
                    <a:pos x="316" y="3824"/>
                  </a:cxn>
                  <a:cxn ang="0">
                    <a:pos x="424" y="4076"/>
                  </a:cxn>
                  <a:cxn ang="0">
                    <a:pos x="544" y="4316"/>
                  </a:cxn>
                  <a:cxn ang="0">
                    <a:pos x="556" y="4316"/>
                  </a:cxn>
                  <a:cxn ang="0">
                    <a:pos x="436" y="4076"/>
                  </a:cxn>
                  <a:cxn ang="0">
                    <a:pos x="328" y="3824"/>
                  </a:cxn>
                  <a:cxn ang="0">
                    <a:pos x="239" y="3573"/>
                  </a:cxn>
                  <a:cxn ang="0">
                    <a:pos x="161" y="3315"/>
                  </a:cxn>
                  <a:cxn ang="0">
                    <a:pos x="89" y="3015"/>
                  </a:cxn>
                  <a:cxn ang="0">
                    <a:pos x="41" y="2709"/>
                  </a:cxn>
                  <a:cxn ang="0">
                    <a:pos x="18" y="2404"/>
                  </a:cxn>
                  <a:cxn ang="0">
                    <a:pos x="12" y="2098"/>
                  </a:cxn>
                  <a:cxn ang="0">
                    <a:pos x="12" y="2098"/>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40" name="Freeform 19">
                <a:extLst>
                  <a:ext uri="{FF2B5EF4-FFF2-40B4-BE49-F238E27FC236}">
                    <a16:creationId xmlns:a16="http://schemas.microsoft.com/office/drawing/2014/main" id="{02CE5DA3-F849-6A40-A6E9-F959890C94AE}"/>
                  </a:ext>
                </a:extLst>
              </p:cNvPr>
              <p:cNvSpPr>
                <a:spLocks/>
              </p:cNvSpPr>
              <p:nvPr userDrawn="1"/>
            </p:nvSpPr>
            <p:spPr bwMode="hidden">
              <a:xfrm>
                <a:off x="288" y="0"/>
                <a:ext cx="840" cy="4316"/>
              </a:xfrm>
              <a:custGeom>
                <a:avLst/>
                <a:gdLst/>
                <a:ahLst/>
                <a:cxnLst>
                  <a:cxn ang="0">
                    <a:pos x="18" y="1948"/>
                  </a:cxn>
                  <a:cxn ang="0">
                    <a:pos x="48" y="1708"/>
                  </a:cxn>
                  <a:cxn ang="0">
                    <a:pos x="96" y="1475"/>
                  </a:cxn>
                  <a:cxn ang="0">
                    <a:pos x="161" y="1235"/>
                  </a:cxn>
                  <a:cxn ang="0">
                    <a:pos x="251" y="995"/>
                  </a:cxn>
                  <a:cxn ang="0">
                    <a:pos x="365" y="755"/>
                  </a:cxn>
                  <a:cxn ang="0">
                    <a:pos x="496" y="510"/>
                  </a:cxn>
                  <a:cxn ang="0">
                    <a:pos x="658" y="258"/>
                  </a:cxn>
                  <a:cxn ang="0">
                    <a:pos x="741" y="132"/>
                  </a:cxn>
                  <a:cxn ang="0">
                    <a:pos x="837" y="0"/>
                  </a:cxn>
                  <a:cxn ang="0">
                    <a:pos x="825" y="0"/>
                  </a:cxn>
                  <a:cxn ang="0">
                    <a:pos x="729" y="132"/>
                  </a:cxn>
                  <a:cxn ang="0">
                    <a:pos x="640" y="258"/>
                  </a:cxn>
                  <a:cxn ang="0">
                    <a:pos x="562" y="384"/>
                  </a:cxn>
                  <a:cxn ang="0">
                    <a:pos x="484" y="510"/>
                  </a:cxn>
                  <a:cxn ang="0">
                    <a:pos x="353" y="755"/>
                  </a:cxn>
                  <a:cxn ang="0">
                    <a:pos x="239" y="995"/>
                  </a:cxn>
                  <a:cxn ang="0">
                    <a:pos x="150" y="1235"/>
                  </a:cxn>
                  <a:cxn ang="0">
                    <a:pos x="84" y="1469"/>
                  </a:cxn>
                  <a:cxn ang="0">
                    <a:pos x="36" y="1702"/>
                  </a:cxn>
                  <a:cxn ang="0">
                    <a:pos x="6" y="1942"/>
                  </a:cxn>
                  <a:cxn ang="0">
                    <a:pos x="0" y="2200"/>
                  </a:cxn>
                  <a:cxn ang="0">
                    <a:pos x="12" y="2470"/>
                  </a:cxn>
                  <a:cxn ang="0">
                    <a:pos x="48" y="2739"/>
                  </a:cxn>
                  <a:cxn ang="0">
                    <a:pos x="114" y="3027"/>
                  </a:cxn>
                  <a:cxn ang="0">
                    <a:pos x="150" y="3171"/>
                  </a:cxn>
                  <a:cxn ang="0">
                    <a:pos x="197" y="3321"/>
                  </a:cxn>
                  <a:cxn ang="0">
                    <a:pos x="245" y="3477"/>
                  </a:cxn>
                  <a:cxn ang="0">
                    <a:pos x="305" y="3639"/>
                  </a:cxn>
                  <a:cxn ang="0">
                    <a:pos x="365" y="3800"/>
                  </a:cxn>
                  <a:cxn ang="0">
                    <a:pos x="437" y="3968"/>
                  </a:cxn>
                  <a:cxn ang="0">
                    <a:pos x="508" y="4136"/>
                  </a:cxn>
                  <a:cxn ang="0">
                    <a:pos x="592" y="4316"/>
                  </a:cxn>
                  <a:cxn ang="0">
                    <a:pos x="604" y="4316"/>
                  </a:cxn>
                  <a:cxn ang="0">
                    <a:pos x="520" y="4136"/>
                  </a:cxn>
                  <a:cxn ang="0">
                    <a:pos x="448" y="3968"/>
                  </a:cxn>
                  <a:cxn ang="0">
                    <a:pos x="377" y="3800"/>
                  </a:cxn>
                  <a:cxn ang="0">
                    <a:pos x="317" y="3639"/>
                  </a:cxn>
                  <a:cxn ang="0">
                    <a:pos x="257" y="3477"/>
                  </a:cxn>
                  <a:cxn ang="0">
                    <a:pos x="209" y="3327"/>
                  </a:cxn>
                  <a:cxn ang="0">
                    <a:pos x="161" y="3171"/>
                  </a:cxn>
                  <a:cxn ang="0">
                    <a:pos x="126" y="3027"/>
                  </a:cxn>
                  <a:cxn ang="0">
                    <a:pos x="60" y="2739"/>
                  </a:cxn>
                  <a:cxn ang="0">
                    <a:pos x="24" y="2470"/>
                  </a:cxn>
                  <a:cxn ang="0">
                    <a:pos x="12" y="2206"/>
                  </a:cxn>
                  <a:cxn ang="0">
                    <a:pos x="18" y="1948"/>
                  </a:cxn>
                  <a:cxn ang="0">
                    <a:pos x="18" y="1948"/>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grpSp>
        <p:sp>
          <p:nvSpPr>
            <p:cNvPr id="9" name="Freeform 20">
              <a:extLst>
                <a:ext uri="{FF2B5EF4-FFF2-40B4-BE49-F238E27FC236}">
                  <a16:creationId xmlns:a16="http://schemas.microsoft.com/office/drawing/2014/main" id="{68811509-1105-0D40-A60A-1DC23E9DE60A}"/>
                </a:ext>
              </a:extLst>
            </p:cNvPr>
            <p:cNvSpPr>
              <a:spLocks/>
            </p:cNvSpPr>
            <p:nvPr/>
          </p:nvSpPr>
          <p:spPr bwMode="hidden">
            <a:xfrm>
              <a:off x="6" y="2901"/>
              <a:ext cx="606" cy="1415"/>
            </a:xfrm>
            <a:custGeom>
              <a:avLst/>
              <a:gdLst/>
              <a:ahLst/>
              <a:cxnLst>
                <a:cxn ang="0">
                  <a:pos x="0" y="54"/>
                </a:cxn>
                <a:cxn ang="0">
                  <a:pos x="42" y="228"/>
                </a:cxn>
                <a:cxn ang="0">
                  <a:pos x="96" y="402"/>
                </a:cxn>
                <a:cxn ang="0">
                  <a:pos x="161" y="576"/>
                </a:cxn>
                <a:cxn ang="0">
                  <a:pos x="227" y="744"/>
                </a:cxn>
                <a:cxn ang="0">
                  <a:pos x="305" y="917"/>
                </a:cxn>
                <a:cxn ang="0">
                  <a:pos x="389" y="1085"/>
                </a:cxn>
                <a:cxn ang="0">
                  <a:pos x="484" y="1253"/>
                </a:cxn>
                <a:cxn ang="0">
                  <a:pos x="586" y="1415"/>
                </a:cxn>
                <a:cxn ang="0">
                  <a:pos x="604" y="1415"/>
                </a:cxn>
                <a:cxn ang="0">
                  <a:pos x="496" y="1247"/>
                </a:cxn>
                <a:cxn ang="0">
                  <a:pos x="401" y="1073"/>
                </a:cxn>
                <a:cxn ang="0">
                  <a:pos x="311" y="899"/>
                </a:cxn>
                <a:cxn ang="0">
                  <a:pos x="233" y="720"/>
                </a:cxn>
                <a:cxn ang="0">
                  <a:pos x="161" y="546"/>
                </a:cxn>
                <a:cxn ang="0">
                  <a:pos x="102" y="366"/>
                </a:cxn>
                <a:cxn ang="0">
                  <a:pos x="48" y="180"/>
                </a:cxn>
                <a:cxn ang="0">
                  <a:pos x="0" y="0"/>
                </a:cxn>
                <a:cxn ang="0">
                  <a:pos x="0" y="54"/>
                </a:cxn>
                <a:cxn ang="0">
                  <a:pos x="0" y="54"/>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en-US" sz="1800"/>
            </a:p>
          </p:txBody>
        </p:sp>
        <p:sp>
          <p:nvSpPr>
            <p:cNvPr id="10" name="Freeform 21">
              <a:extLst>
                <a:ext uri="{FF2B5EF4-FFF2-40B4-BE49-F238E27FC236}">
                  <a16:creationId xmlns:a16="http://schemas.microsoft.com/office/drawing/2014/main" id="{E3B9CD41-4BAF-C543-B382-39ECD6C0032F}"/>
                </a:ext>
              </a:extLst>
            </p:cNvPr>
            <p:cNvSpPr>
              <a:spLocks/>
            </p:cNvSpPr>
            <p:nvPr/>
          </p:nvSpPr>
          <p:spPr bwMode="hidden">
            <a:xfrm>
              <a:off x="6" y="3890"/>
              <a:ext cx="228" cy="426"/>
            </a:xfrm>
            <a:custGeom>
              <a:avLst/>
              <a:gdLst/>
              <a:ahLst/>
              <a:cxnLst>
                <a:cxn ang="0">
                  <a:pos x="0" y="30"/>
                </a:cxn>
                <a:cxn ang="0">
                  <a:pos x="108" y="240"/>
                </a:cxn>
                <a:cxn ang="0">
                  <a:pos x="215" y="426"/>
                </a:cxn>
                <a:cxn ang="0">
                  <a:pos x="227" y="426"/>
                </a:cxn>
                <a:cxn ang="0">
                  <a:pos x="167" y="330"/>
                </a:cxn>
                <a:cxn ang="0">
                  <a:pos x="114" y="222"/>
                </a:cxn>
                <a:cxn ang="0">
                  <a:pos x="0" y="0"/>
                </a:cxn>
                <a:cxn ang="0">
                  <a:pos x="0" y="30"/>
                </a:cxn>
                <a:cxn ang="0">
                  <a:pos x="0" y="30"/>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en-US" sz="1800"/>
            </a:p>
          </p:txBody>
        </p:sp>
        <p:sp>
          <p:nvSpPr>
            <p:cNvPr id="11" name="Freeform 22">
              <a:extLst>
                <a:ext uri="{FF2B5EF4-FFF2-40B4-BE49-F238E27FC236}">
                  <a16:creationId xmlns:a16="http://schemas.microsoft.com/office/drawing/2014/main" id="{CE95F3B7-EC7A-7046-AD5D-C97406C256AF}"/>
                </a:ext>
              </a:extLst>
            </p:cNvPr>
            <p:cNvSpPr>
              <a:spLocks/>
            </p:cNvSpPr>
            <p:nvPr/>
          </p:nvSpPr>
          <p:spPr bwMode="hidden">
            <a:xfrm>
              <a:off x="4776" y="0"/>
              <a:ext cx="984" cy="1786"/>
            </a:xfrm>
            <a:custGeom>
              <a:avLst/>
              <a:gdLst/>
              <a:ahLst/>
              <a:cxnLst>
                <a:cxn ang="0">
                  <a:pos x="981" y="1786"/>
                </a:cxn>
                <a:cxn ang="0">
                  <a:pos x="981" y="1720"/>
                </a:cxn>
                <a:cxn ang="0">
                  <a:pos x="969" y="1666"/>
                </a:cxn>
                <a:cxn ang="0">
                  <a:pos x="957" y="1613"/>
                </a:cxn>
                <a:cxn ang="0">
                  <a:pos x="921" y="1487"/>
                </a:cxn>
                <a:cxn ang="0">
                  <a:pos x="885" y="1361"/>
                </a:cxn>
                <a:cxn ang="0">
                  <a:pos x="796" y="1121"/>
                </a:cxn>
                <a:cxn ang="0">
                  <a:pos x="682" y="899"/>
                </a:cxn>
                <a:cxn ang="0">
                  <a:pos x="562" y="689"/>
                </a:cxn>
                <a:cxn ang="0">
                  <a:pos x="431" y="498"/>
                </a:cxn>
                <a:cxn ang="0">
                  <a:pos x="293" y="318"/>
                </a:cxn>
                <a:cxn ang="0">
                  <a:pos x="150" y="150"/>
                </a:cxn>
                <a:cxn ang="0">
                  <a:pos x="12" y="0"/>
                </a:cxn>
                <a:cxn ang="0">
                  <a:pos x="0" y="0"/>
                </a:cxn>
                <a:cxn ang="0">
                  <a:pos x="138" y="150"/>
                </a:cxn>
                <a:cxn ang="0">
                  <a:pos x="275" y="318"/>
                </a:cxn>
                <a:cxn ang="0">
                  <a:pos x="413" y="498"/>
                </a:cxn>
                <a:cxn ang="0">
                  <a:pos x="545" y="689"/>
                </a:cxn>
                <a:cxn ang="0">
                  <a:pos x="670" y="899"/>
                </a:cxn>
                <a:cxn ang="0">
                  <a:pos x="778" y="1121"/>
                </a:cxn>
                <a:cxn ang="0">
                  <a:pos x="873" y="1361"/>
                </a:cxn>
                <a:cxn ang="0">
                  <a:pos x="909" y="1487"/>
                </a:cxn>
                <a:cxn ang="0">
                  <a:pos x="945" y="1619"/>
                </a:cxn>
                <a:cxn ang="0">
                  <a:pos x="963" y="1702"/>
                </a:cxn>
                <a:cxn ang="0">
                  <a:pos x="981" y="1786"/>
                </a:cxn>
                <a:cxn ang="0">
                  <a:pos x="981" y="1786"/>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a:defRPr/>
              </a:pPr>
              <a:endParaRPr lang="en-US" sz="1800"/>
            </a:p>
          </p:txBody>
        </p:sp>
        <p:sp>
          <p:nvSpPr>
            <p:cNvPr id="12" name="Freeform 23">
              <a:extLst>
                <a:ext uri="{FF2B5EF4-FFF2-40B4-BE49-F238E27FC236}">
                  <a16:creationId xmlns:a16="http://schemas.microsoft.com/office/drawing/2014/main" id="{5B23B0F5-0763-9549-9A2D-1BA494B9F82C}"/>
                </a:ext>
              </a:extLst>
            </p:cNvPr>
            <p:cNvSpPr>
              <a:spLocks/>
            </p:cNvSpPr>
            <p:nvPr/>
          </p:nvSpPr>
          <p:spPr bwMode="hidden">
            <a:xfrm>
              <a:off x="5041" y="0"/>
              <a:ext cx="719" cy="845"/>
            </a:xfrm>
            <a:custGeom>
              <a:avLst/>
              <a:gdLst>
                <a:gd name="T0" fmla="*/ 743 w 717"/>
                <a:gd name="T1" fmla="*/ 845 h 845"/>
                <a:gd name="T2" fmla="*/ 743 w 717"/>
                <a:gd name="T3" fmla="*/ 821 h 845"/>
                <a:gd name="T4" fmla="*/ 600 w 717"/>
                <a:gd name="T5" fmla="*/ 605 h 845"/>
                <a:gd name="T6" fmla="*/ 419 w 717"/>
                <a:gd name="T7" fmla="*/ 396 h 845"/>
                <a:gd name="T8" fmla="*/ 234 w 717"/>
                <a:gd name="T9" fmla="*/ 192 h 845"/>
                <a:gd name="T10" fmla="*/ 17 w 717"/>
                <a:gd name="T11" fmla="*/ 0 h 845"/>
                <a:gd name="T12" fmla="*/ 0 w 717"/>
                <a:gd name="T13" fmla="*/ 0 h 845"/>
                <a:gd name="T14" fmla="*/ 222 w 717"/>
                <a:gd name="T15" fmla="*/ 198 h 845"/>
                <a:gd name="T16" fmla="*/ 413 w 717"/>
                <a:gd name="T17" fmla="*/ 408 h 845"/>
                <a:gd name="T18" fmla="*/ 594 w 717"/>
                <a:gd name="T19" fmla="*/ 623 h 845"/>
                <a:gd name="T20" fmla="*/ 743 w 717"/>
                <a:gd name="T21" fmla="*/ 845 h 845"/>
                <a:gd name="T22" fmla="*/ 743 w 717"/>
                <a:gd name="T23" fmla="*/ 845 h 8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3" name="Freeform 24">
              <a:extLst>
                <a:ext uri="{FF2B5EF4-FFF2-40B4-BE49-F238E27FC236}">
                  <a16:creationId xmlns:a16="http://schemas.microsoft.com/office/drawing/2014/main" id="{307CE66E-F8EE-564B-9623-493D285C7E9C}"/>
                </a:ext>
              </a:extLst>
            </p:cNvPr>
            <p:cNvSpPr>
              <a:spLocks/>
            </p:cNvSpPr>
            <p:nvPr/>
          </p:nvSpPr>
          <p:spPr bwMode="hidden">
            <a:xfrm>
              <a:off x="5352" y="0"/>
              <a:ext cx="408" cy="414"/>
            </a:xfrm>
            <a:custGeom>
              <a:avLst/>
              <a:gdLst>
                <a:gd name="T0" fmla="*/ 420 w 407"/>
                <a:gd name="T1" fmla="*/ 414 h 414"/>
                <a:gd name="T2" fmla="*/ 420 w 407"/>
                <a:gd name="T3" fmla="*/ 396 h 414"/>
                <a:gd name="T4" fmla="*/ 235 w 407"/>
                <a:gd name="T5" fmla="*/ 192 h 414"/>
                <a:gd name="T6" fmla="*/ 12 w 407"/>
                <a:gd name="T7" fmla="*/ 0 h 414"/>
                <a:gd name="T8" fmla="*/ 0 w 407"/>
                <a:gd name="T9" fmla="*/ 0 h 414"/>
                <a:gd name="T10" fmla="*/ 108 w 407"/>
                <a:gd name="T11" fmla="*/ 102 h 414"/>
                <a:gd name="T12" fmla="*/ 229 w 407"/>
                <a:gd name="T13" fmla="*/ 204 h 414"/>
                <a:gd name="T14" fmla="*/ 420 w 407"/>
                <a:gd name="T15" fmla="*/ 414 h 414"/>
                <a:gd name="T16" fmla="*/ 420 w 407"/>
                <a:gd name="T17" fmla="*/ 414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7" h="414">
                  <a:moveTo>
                    <a:pt x="407" y="414"/>
                  </a:moveTo>
                  <a:lnTo>
                    <a:pt x="407" y="396"/>
                  </a:lnTo>
                  <a:lnTo>
                    <a:pt x="222" y="192"/>
                  </a:lnTo>
                  <a:lnTo>
                    <a:pt x="12" y="0"/>
                  </a:lnTo>
                  <a:lnTo>
                    <a:pt x="0" y="0"/>
                  </a:lnTo>
                  <a:lnTo>
                    <a:pt x="108" y="102"/>
                  </a:lnTo>
                  <a:lnTo>
                    <a:pt x="216" y="204"/>
                  </a:lnTo>
                  <a:lnTo>
                    <a:pt x="407"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4" name="Freeform 25">
              <a:extLst>
                <a:ext uri="{FF2B5EF4-FFF2-40B4-BE49-F238E27FC236}">
                  <a16:creationId xmlns:a16="http://schemas.microsoft.com/office/drawing/2014/main" id="{0AEA2DAE-CBC7-BF43-A89F-9ABAAE6190DB}"/>
                </a:ext>
              </a:extLst>
            </p:cNvPr>
            <p:cNvSpPr>
              <a:spLocks/>
            </p:cNvSpPr>
            <p:nvPr/>
          </p:nvSpPr>
          <p:spPr bwMode="hidden">
            <a:xfrm>
              <a:off x="6" y="0"/>
              <a:ext cx="858" cy="1409"/>
            </a:xfrm>
            <a:custGeom>
              <a:avLst/>
              <a:gdLst/>
              <a:ahLst/>
              <a:cxnLst>
                <a:cxn ang="0">
                  <a:pos x="0" y="1361"/>
                </a:cxn>
                <a:cxn ang="0">
                  <a:pos x="0" y="1409"/>
                </a:cxn>
                <a:cxn ang="0">
                  <a:pos x="54" y="1211"/>
                </a:cxn>
                <a:cxn ang="0">
                  <a:pos x="126" y="1013"/>
                </a:cxn>
                <a:cxn ang="0">
                  <a:pos x="215" y="827"/>
                </a:cxn>
                <a:cxn ang="0">
                  <a:pos x="311" y="647"/>
                </a:cxn>
                <a:cxn ang="0">
                  <a:pos x="431" y="474"/>
                </a:cxn>
                <a:cxn ang="0">
                  <a:pos x="556" y="312"/>
                </a:cxn>
                <a:cxn ang="0">
                  <a:pos x="700" y="150"/>
                </a:cxn>
                <a:cxn ang="0">
                  <a:pos x="855" y="0"/>
                </a:cxn>
                <a:cxn ang="0">
                  <a:pos x="837" y="0"/>
                </a:cxn>
                <a:cxn ang="0">
                  <a:pos x="688" y="144"/>
                </a:cxn>
                <a:cxn ang="0">
                  <a:pos x="550" y="300"/>
                </a:cxn>
                <a:cxn ang="0">
                  <a:pos x="425" y="462"/>
                </a:cxn>
                <a:cxn ang="0">
                  <a:pos x="311" y="629"/>
                </a:cxn>
                <a:cxn ang="0">
                  <a:pos x="215" y="803"/>
                </a:cxn>
                <a:cxn ang="0">
                  <a:pos x="132" y="983"/>
                </a:cxn>
                <a:cxn ang="0">
                  <a:pos x="60" y="1169"/>
                </a:cxn>
                <a:cxn ang="0">
                  <a:pos x="0" y="1361"/>
                </a:cxn>
                <a:cxn ang="0">
                  <a:pos x="0" y="1361"/>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a:defRPr/>
              </a:pPr>
              <a:endParaRPr lang="en-US" sz="1800"/>
            </a:p>
          </p:txBody>
        </p:sp>
        <p:sp>
          <p:nvSpPr>
            <p:cNvPr id="15" name="Freeform 26">
              <a:extLst>
                <a:ext uri="{FF2B5EF4-FFF2-40B4-BE49-F238E27FC236}">
                  <a16:creationId xmlns:a16="http://schemas.microsoft.com/office/drawing/2014/main" id="{6C5BDE50-4AA8-AA46-8C0E-B853A801A541}"/>
                </a:ext>
              </a:extLst>
            </p:cNvPr>
            <p:cNvSpPr>
              <a:spLocks/>
            </p:cNvSpPr>
            <p:nvPr/>
          </p:nvSpPr>
          <p:spPr bwMode="hidden">
            <a:xfrm>
              <a:off x="6" y="0"/>
              <a:ext cx="588" cy="599"/>
            </a:xfrm>
            <a:custGeom>
              <a:avLst/>
              <a:gdLst>
                <a:gd name="T0" fmla="*/ 612 w 586"/>
                <a:gd name="T1" fmla="*/ 0 h 599"/>
                <a:gd name="T2" fmla="*/ 594 w 586"/>
                <a:gd name="T3" fmla="*/ 0 h 599"/>
                <a:gd name="T4" fmla="*/ 420 w 586"/>
                <a:gd name="T5" fmla="*/ 132 h 599"/>
                <a:gd name="T6" fmla="*/ 270 w 586"/>
                <a:gd name="T7" fmla="*/ 270 h 599"/>
                <a:gd name="T8" fmla="*/ 120 w 586"/>
                <a:gd name="T9" fmla="*/ 420 h 599"/>
                <a:gd name="T10" fmla="*/ 0 w 586"/>
                <a:gd name="T11" fmla="*/ 575 h 599"/>
                <a:gd name="T12" fmla="*/ 0 w 586"/>
                <a:gd name="T13" fmla="*/ 599 h 599"/>
                <a:gd name="T14" fmla="*/ 120 w 586"/>
                <a:gd name="T15" fmla="*/ 432 h 599"/>
                <a:gd name="T16" fmla="*/ 270 w 586"/>
                <a:gd name="T17" fmla="*/ 282 h 599"/>
                <a:gd name="T18" fmla="*/ 426 w 586"/>
                <a:gd name="T19" fmla="*/ 138 h 599"/>
                <a:gd name="T20" fmla="*/ 612 w 586"/>
                <a:gd name="T21" fmla="*/ 0 h 599"/>
                <a:gd name="T22" fmla="*/ 612 w 586"/>
                <a:gd name="T23" fmla="*/ 0 h 5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6" name="Freeform 27">
              <a:extLst>
                <a:ext uri="{FF2B5EF4-FFF2-40B4-BE49-F238E27FC236}">
                  <a16:creationId xmlns:a16="http://schemas.microsoft.com/office/drawing/2014/main" id="{22C55771-BFA0-2846-BC95-17AD05CE73FD}"/>
                </a:ext>
              </a:extLst>
            </p:cNvPr>
            <p:cNvSpPr>
              <a:spLocks/>
            </p:cNvSpPr>
            <p:nvPr/>
          </p:nvSpPr>
          <p:spPr bwMode="hidden">
            <a:xfrm>
              <a:off x="6" y="0"/>
              <a:ext cx="270" cy="252"/>
            </a:xfrm>
            <a:custGeom>
              <a:avLst/>
              <a:gdLst>
                <a:gd name="T0" fmla="*/ 282 w 269"/>
                <a:gd name="T1" fmla="*/ 0 h 252"/>
                <a:gd name="T2" fmla="*/ 264 w 269"/>
                <a:gd name="T3" fmla="*/ 0 h 252"/>
                <a:gd name="T4" fmla="*/ 120 w 269"/>
                <a:gd name="T5" fmla="*/ 114 h 252"/>
                <a:gd name="T6" fmla="*/ 60 w 269"/>
                <a:gd name="T7" fmla="*/ 174 h 252"/>
                <a:gd name="T8" fmla="*/ 0 w 269"/>
                <a:gd name="T9" fmla="*/ 234 h 252"/>
                <a:gd name="T10" fmla="*/ 0 w 269"/>
                <a:gd name="T11" fmla="*/ 252 h 252"/>
                <a:gd name="T12" fmla="*/ 126 w 269"/>
                <a:gd name="T13" fmla="*/ 120 h 252"/>
                <a:gd name="T14" fmla="*/ 282 w 269"/>
                <a:gd name="T15" fmla="*/ 0 h 252"/>
                <a:gd name="T16" fmla="*/ 282 w 269"/>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252">
                  <a:moveTo>
                    <a:pt x="269" y="0"/>
                  </a:moveTo>
                  <a:lnTo>
                    <a:pt x="251" y="0"/>
                  </a:lnTo>
                  <a:lnTo>
                    <a:pt x="120" y="114"/>
                  </a:lnTo>
                  <a:lnTo>
                    <a:pt x="60" y="174"/>
                  </a:lnTo>
                  <a:lnTo>
                    <a:pt x="0" y="234"/>
                  </a:lnTo>
                  <a:lnTo>
                    <a:pt x="0" y="252"/>
                  </a:lnTo>
                  <a:lnTo>
                    <a:pt x="126" y="120"/>
                  </a:lnTo>
                  <a:lnTo>
                    <a:pt x="26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7" name="Line 28">
              <a:extLst>
                <a:ext uri="{FF2B5EF4-FFF2-40B4-BE49-F238E27FC236}">
                  <a16:creationId xmlns:a16="http://schemas.microsoft.com/office/drawing/2014/main" id="{151C0E9D-967D-7E48-AFD1-3C8EAC4711ED}"/>
                </a:ext>
              </a:extLst>
            </p:cNvPr>
            <p:cNvSpPr>
              <a:spLocks noChangeShapeType="1"/>
            </p:cNvSpPr>
            <p:nvPr/>
          </p:nvSpPr>
          <p:spPr bwMode="hidden">
            <a:xfrm>
              <a:off x="1" y="2749"/>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8" name="Line 29">
              <a:extLst>
                <a:ext uri="{FF2B5EF4-FFF2-40B4-BE49-F238E27FC236}">
                  <a16:creationId xmlns:a16="http://schemas.microsoft.com/office/drawing/2014/main" id="{0CE581A3-BA2C-5040-AC4E-91A7745EF47C}"/>
                </a:ext>
              </a:extLst>
            </p:cNvPr>
            <p:cNvSpPr>
              <a:spLocks noChangeShapeType="1"/>
            </p:cNvSpPr>
            <p:nvPr/>
          </p:nvSpPr>
          <p:spPr bwMode="hidden">
            <a:xfrm>
              <a:off x="1" y="2356"/>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9" name="Line 30">
              <a:extLst>
                <a:ext uri="{FF2B5EF4-FFF2-40B4-BE49-F238E27FC236}">
                  <a16:creationId xmlns:a16="http://schemas.microsoft.com/office/drawing/2014/main" id="{1FDD1F56-59B3-A14F-BF91-6894694B3F13}"/>
                </a:ext>
              </a:extLst>
            </p:cNvPr>
            <p:cNvSpPr>
              <a:spLocks noChangeShapeType="1"/>
            </p:cNvSpPr>
            <p:nvPr/>
          </p:nvSpPr>
          <p:spPr bwMode="hidden">
            <a:xfrm>
              <a:off x="1" y="3142"/>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20" name="Group 31">
              <a:extLst>
                <a:ext uri="{FF2B5EF4-FFF2-40B4-BE49-F238E27FC236}">
                  <a16:creationId xmlns:a16="http://schemas.microsoft.com/office/drawing/2014/main" id="{1E67A392-95E7-6B48-89B3-94800F7ABE69}"/>
                </a:ext>
              </a:extLst>
            </p:cNvPr>
            <p:cNvGrpSpPr>
              <a:grpSpLocks/>
            </p:cNvGrpSpPr>
            <p:nvPr/>
          </p:nvGrpSpPr>
          <p:grpSpPr bwMode="auto">
            <a:xfrm>
              <a:off x="1" y="392"/>
              <a:ext cx="5758" cy="1571"/>
              <a:chOff x="1" y="392"/>
              <a:chExt cx="5758" cy="1571"/>
            </a:xfrm>
          </p:grpSpPr>
          <p:sp>
            <p:nvSpPr>
              <p:cNvPr id="23" name="Line 32">
                <a:extLst>
                  <a:ext uri="{FF2B5EF4-FFF2-40B4-BE49-F238E27FC236}">
                    <a16:creationId xmlns:a16="http://schemas.microsoft.com/office/drawing/2014/main" id="{ACD2502A-0C94-1544-AC4D-A4DD42D84C16}"/>
                  </a:ext>
                </a:extLst>
              </p:cNvPr>
              <p:cNvSpPr>
                <a:spLocks noChangeShapeType="1"/>
              </p:cNvSpPr>
              <p:nvPr userDrawn="1"/>
            </p:nvSpPr>
            <p:spPr bwMode="hidden">
              <a:xfrm>
                <a:off x="1" y="784"/>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4" name="Line 33">
                <a:extLst>
                  <a:ext uri="{FF2B5EF4-FFF2-40B4-BE49-F238E27FC236}">
                    <a16:creationId xmlns:a16="http://schemas.microsoft.com/office/drawing/2014/main" id="{A200A82C-0A0B-FD4C-9AD1-A91C151BC83D}"/>
                  </a:ext>
                </a:extLst>
              </p:cNvPr>
              <p:cNvSpPr>
                <a:spLocks noChangeShapeType="1"/>
              </p:cNvSpPr>
              <p:nvPr userDrawn="1"/>
            </p:nvSpPr>
            <p:spPr bwMode="hidden">
              <a:xfrm>
                <a:off x="1" y="1963"/>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5" name="Line 34">
                <a:extLst>
                  <a:ext uri="{FF2B5EF4-FFF2-40B4-BE49-F238E27FC236}">
                    <a16:creationId xmlns:a16="http://schemas.microsoft.com/office/drawing/2014/main" id="{E322FA92-E693-EB46-AC5A-FC31A1A3C895}"/>
                  </a:ext>
                </a:extLst>
              </p:cNvPr>
              <p:cNvSpPr>
                <a:spLocks noChangeShapeType="1"/>
              </p:cNvSpPr>
              <p:nvPr userDrawn="1"/>
            </p:nvSpPr>
            <p:spPr bwMode="hidden">
              <a:xfrm>
                <a:off x="1" y="1570"/>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6" name="Line 35">
                <a:extLst>
                  <a:ext uri="{FF2B5EF4-FFF2-40B4-BE49-F238E27FC236}">
                    <a16:creationId xmlns:a16="http://schemas.microsoft.com/office/drawing/2014/main" id="{57422EBF-B24F-E048-BD0E-957201936FD5}"/>
                  </a:ext>
                </a:extLst>
              </p:cNvPr>
              <p:cNvSpPr>
                <a:spLocks noChangeShapeType="1"/>
              </p:cNvSpPr>
              <p:nvPr userDrawn="1"/>
            </p:nvSpPr>
            <p:spPr bwMode="hidden">
              <a:xfrm>
                <a:off x="1" y="1177"/>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7" name="Line 36">
                <a:extLst>
                  <a:ext uri="{FF2B5EF4-FFF2-40B4-BE49-F238E27FC236}">
                    <a16:creationId xmlns:a16="http://schemas.microsoft.com/office/drawing/2014/main" id="{9634A1FC-0212-E84B-9A35-27B4B1381476}"/>
                  </a:ext>
                </a:extLst>
              </p:cNvPr>
              <p:cNvSpPr>
                <a:spLocks noChangeShapeType="1"/>
              </p:cNvSpPr>
              <p:nvPr userDrawn="1"/>
            </p:nvSpPr>
            <p:spPr bwMode="hidden">
              <a:xfrm>
                <a:off x="1" y="392"/>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1" name="Line 37">
              <a:extLst>
                <a:ext uri="{FF2B5EF4-FFF2-40B4-BE49-F238E27FC236}">
                  <a16:creationId xmlns:a16="http://schemas.microsoft.com/office/drawing/2014/main" id="{BD7BF9EC-7F7B-1542-9256-BDF1FDE94081}"/>
                </a:ext>
              </a:extLst>
            </p:cNvPr>
            <p:cNvSpPr>
              <a:spLocks noChangeShapeType="1"/>
            </p:cNvSpPr>
            <p:nvPr/>
          </p:nvSpPr>
          <p:spPr bwMode="hidden">
            <a:xfrm>
              <a:off x="1" y="3928"/>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 name="Line 38">
              <a:extLst>
                <a:ext uri="{FF2B5EF4-FFF2-40B4-BE49-F238E27FC236}">
                  <a16:creationId xmlns:a16="http://schemas.microsoft.com/office/drawing/2014/main" id="{EBD24855-C329-BF43-BCC4-502F8453B142}"/>
                </a:ext>
              </a:extLst>
            </p:cNvPr>
            <p:cNvSpPr>
              <a:spLocks noChangeShapeType="1"/>
            </p:cNvSpPr>
            <p:nvPr/>
          </p:nvSpPr>
          <p:spPr bwMode="hidden">
            <a:xfrm>
              <a:off x="1" y="3535"/>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47847" name="Rectangle 39"/>
          <p:cNvSpPr>
            <a:spLocks noGrp="1" noChangeArrowheads="1"/>
          </p:cNvSpPr>
          <p:nvPr>
            <p:ph type="ctrTitle" sz="quarter"/>
          </p:nvPr>
        </p:nvSpPr>
        <p:spPr>
          <a:xfrm>
            <a:off x="914400" y="1692276"/>
            <a:ext cx="10363200" cy="1736725"/>
          </a:xfrm>
        </p:spPr>
        <p:txBody>
          <a:bodyPr anchor="b"/>
          <a:lstStyle>
            <a:lvl1pPr>
              <a:defRPr sz="5400"/>
            </a:lvl1pPr>
          </a:lstStyle>
          <a:p>
            <a:r>
              <a:rPr lang="en-US"/>
              <a:t>Click to edit Master title style</a:t>
            </a:r>
          </a:p>
        </p:txBody>
      </p:sp>
      <p:sp>
        <p:nvSpPr>
          <p:cNvPr id="247848" name="Rectangle 40"/>
          <p:cNvSpPr>
            <a:spLocks noGrp="1" noChangeArrowheads="1"/>
          </p:cNvSpPr>
          <p:nvPr>
            <p:ph type="subTitle" sz="quarter"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41" name="Rectangle 41">
            <a:extLst>
              <a:ext uri="{FF2B5EF4-FFF2-40B4-BE49-F238E27FC236}">
                <a16:creationId xmlns:a16="http://schemas.microsoft.com/office/drawing/2014/main" id="{D1A69A5C-D4A5-0244-BCDD-CBAEF9DE8D8E}"/>
              </a:ext>
            </a:extLst>
          </p:cNvPr>
          <p:cNvSpPr>
            <a:spLocks noGrp="1" noChangeArrowheads="1"/>
          </p:cNvSpPr>
          <p:nvPr>
            <p:ph type="dt" sz="quarter" idx="10"/>
          </p:nvPr>
        </p:nvSpPr>
        <p:spPr/>
        <p:txBody>
          <a:bodyPr/>
          <a:lstStyle>
            <a:lvl1pPr>
              <a:defRPr/>
            </a:lvl1pPr>
          </a:lstStyle>
          <a:p>
            <a:pPr>
              <a:defRPr/>
            </a:pPr>
            <a:fld id="{EE0C6210-27A8-8340-8E8E-02B4C90A8D85}" type="datetime1">
              <a:rPr lang="en-US"/>
              <a:pPr>
                <a:defRPr/>
              </a:pPr>
              <a:t>4/9/20</a:t>
            </a:fld>
            <a:endParaRPr lang="en-US"/>
          </a:p>
        </p:txBody>
      </p:sp>
      <p:sp>
        <p:nvSpPr>
          <p:cNvPr id="42" name="Rectangle 42">
            <a:extLst>
              <a:ext uri="{FF2B5EF4-FFF2-40B4-BE49-F238E27FC236}">
                <a16:creationId xmlns:a16="http://schemas.microsoft.com/office/drawing/2014/main" id="{B924129D-BC87-FD44-8740-862B2874EC5B}"/>
              </a:ext>
            </a:extLst>
          </p:cNvPr>
          <p:cNvSpPr>
            <a:spLocks noGrp="1" noChangeArrowheads="1"/>
          </p:cNvSpPr>
          <p:nvPr>
            <p:ph type="ftr" sz="quarter" idx="11"/>
          </p:nvPr>
        </p:nvSpPr>
        <p:spPr/>
        <p:txBody>
          <a:bodyPr/>
          <a:lstStyle>
            <a:lvl1pPr>
              <a:defRPr/>
            </a:lvl1pPr>
          </a:lstStyle>
          <a:p>
            <a:pPr>
              <a:defRPr/>
            </a:pPr>
            <a:r>
              <a:rPr lang="en-US"/>
              <a:t>(c) Vicki Drake</a:t>
            </a:r>
          </a:p>
        </p:txBody>
      </p:sp>
      <p:sp>
        <p:nvSpPr>
          <p:cNvPr id="43" name="Rectangle 43">
            <a:extLst>
              <a:ext uri="{FF2B5EF4-FFF2-40B4-BE49-F238E27FC236}">
                <a16:creationId xmlns:a16="http://schemas.microsoft.com/office/drawing/2014/main" id="{E906F6C0-9117-9F48-B2FA-813C0F4AF3FD}"/>
              </a:ext>
            </a:extLst>
          </p:cNvPr>
          <p:cNvSpPr>
            <a:spLocks noGrp="1" noChangeArrowheads="1"/>
          </p:cNvSpPr>
          <p:nvPr>
            <p:ph type="sldNum" sz="quarter" idx="12"/>
          </p:nvPr>
        </p:nvSpPr>
        <p:spPr/>
        <p:txBody>
          <a:bodyPr/>
          <a:lstStyle>
            <a:lvl1pPr>
              <a:defRPr/>
            </a:lvl1pPr>
          </a:lstStyle>
          <a:p>
            <a:pPr>
              <a:defRPr/>
            </a:pPr>
            <a:fld id="{5AD23D00-B410-B040-8263-C367DAB8E952}" type="slidenum">
              <a:rPr lang="en-US" altLang="en-US"/>
              <a:pPr>
                <a:defRPr/>
              </a:pPr>
              <a:t>‹#›</a:t>
            </a:fld>
            <a:endParaRPr lang="en-US" altLang="en-US"/>
          </a:p>
        </p:txBody>
      </p:sp>
    </p:spTree>
    <p:extLst>
      <p:ext uri="{BB962C8B-B14F-4D97-AF65-F5344CB8AC3E}">
        <p14:creationId xmlns:p14="http://schemas.microsoft.com/office/powerpoint/2010/main" val="21296265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0">
            <a:extLst>
              <a:ext uri="{FF2B5EF4-FFF2-40B4-BE49-F238E27FC236}">
                <a16:creationId xmlns:a16="http://schemas.microsoft.com/office/drawing/2014/main" id="{65B39DB3-0107-2742-BE65-3C8B6AAFD59D}"/>
              </a:ext>
            </a:extLst>
          </p:cNvPr>
          <p:cNvSpPr>
            <a:spLocks noGrp="1" noChangeArrowheads="1"/>
          </p:cNvSpPr>
          <p:nvPr>
            <p:ph type="dt" sz="half" idx="10"/>
          </p:nvPr>
        </p:nvSpPr>
        <p:spPr>
          <a:ln/>
        </p:spPr>
        <p:txBody>
          <a:bodyPr/>
          <a:lstStyle>
            <a:lvl1pPr>
              <a:defRPr/>
            </a:lvl1pPr>
          </a:lstStyle>
          <a:p>
            <a:pPr>
              <a:defRPr/>
            </a:pPr>
            <a:fld id="{A126133A-CEB1-094F-A08F-B4B316BDDEA9}" type="datetime1">
              <a:rPr lang="en-US"/>
              <a:pPr>
                <a:defRPr/>
              </a:pPr>
              <a:t>4/9/20</a:t>
            </a:fld>
            <a:endParaRPr lang="en-US"/>
          </a:p>
        </p:txBody>
      </p:sp>
      <p:sp>
        <p:nvSpPr>
          <p:cNvPr id="5" name="Rectangle 41">
            <a:extLst>
              <a:ext uri="{FF2B5EF4-FFF2-40B4-BE49-F238E27FC236}">
                <a16:creationId xmlns:a16="http://schemas.microsoft.com/office/drawing/2014/main" id="{474D0FC9-2DB4-7540-8630-E5CCFA4409A5}"/>
              </a:ext>
            </a:extLst>
          </p:cNvPr>
          <p:cNvSpPr>
            <a:spLocks noGrp="1" noChangeArrowheads="1"/>
          </p:cNvSpPr>
          <p:nvPr>
            <p:ph type="ftr" sz="quarter" idx="11"/>
          </p:nvPr>
        </p:nvSpPr>
        <p:spPr>
          <a:ln/>
        </p:spPr>
        <p:txBody>
          <a:bodyPr/>
          <a:lstStyle>
            <a:lvl1pPr>
              <a:defRPr/>
            </a:lvl1pPr>
          </a:lstStyle>
          <a:p>
            <a:pPr>
              <a:defRPr/>
            </a:pPr>
            <a:r>
              <a:rPr lang="en-US"/>
              <a:t>(c) Vicki Drake</a:t>
            </a:r>
          </a:p>
        </p:txBody>
      </p:sp>
      <p:sp>
        <p:nvSpPr>
          <p:cNvPr id="6" name="Rectangle 42">
            <a:extLst>
              <a:ext uri="{FF2B5EF4-FFF2-40B4-BE49-F238E27FC236}">
                <a16:creationId xmlns:a16="http://schemas.microsoft.com/office/drawing/2014/main" id="{AB1EB560-0ABC-2B49-A791-2779576D31CF}"/>
              </a:ext>
            </a:extLst>
          </p:cNvPr>
          <p:cNvSpPr>
            <a:spLocks noGrp="1" noChangeArrowheads="1"/>
          </p:cNvSpPr>
          <p:nvPr>
            <p:ph type="sldNum" sz="quarter" idx="12"/>
          </p:nvPr>
        </p:nvSpPr>
        <p:spPr>
          <a:ln/>
        </p:spPr>
        <p:txBody>
          <a:bodyPr/>
          <a:lstStyle>
            <a:lvl1pPr>
              <a:defRPr/>
            </a:lvl1pPr>
          </a:lstStyle>
          <a:p>
            <a:pPr>
              <a:defRPr/>
            </a:pPr>
            <a:fld id="{EBCF3006-37D8-884E-BD55-5A6DF52479AE}" type="slidenum">
              <a:rPr lang="en-US" altLang="en-US"/>
              <a:pPr>
                <a:defRPr/>
              </a:pPr>
              <a:t>‹#›</a:t>
            </a:fld>
            <a:endParaRPr lang="en-US" altLang="en-US"/>
          </a:p>
        </p:txBody>
      </p:sp>
    </p:spTree>
    <p:extLst>
      <p:ext uri="{BB962C8B-B14F-4D97-AF65-F5344CB8AC3E}">
        <p14:creationId xmlns:p14="http://schemas.microsoft.com/office/powerpoint/2010/main" val="2503104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1"/>
            <a:ext cx="53848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1"/>
            <a:ext cx="53848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BAF253D-A98D-D240-9D39-5C0B7B6AE44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DC869DA-8768-9C44-9A83-42F51D0DD8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E3616A7-1C85-2F4A-B93D-16A4089E176D}"/>
              </a:ext>
            </a:extLst>
          </p:cNvPr>
          <p:cNvSpPr>
            <a:spLocks noGrp="1" noChangeArrowheads="1"/>
          </p:cNvSpPr>
          <p:nvPr>
            <p:ph type="sldNum" sz="quarter" idx="12"/>
          </p:nvPr>
        </p:nvSpPr>
        <p:spPr>
          <a:ln/>
        </p:spPr>
        <p:txBody>
          <a:bodyPr/>
          <a:lstStyle>
            <a:lvl1pPr>
              <a:defRPr/>
            </a:lvl1pPr>
          </a:lstStyle>
          <a:p>
            <a:pPr>
              <a:defRPr/>
            </a:pPr>
            <a:fld id="{86DAD077-5938-934E-8672-65AEBF3E6C96}" type="slidenum">
              <a:rPr lang="en-US" altLang="en-US"/>
              <a:pPr>
                <a:defRPr/>
              </a:pPr>
              <a:t>‹#›</a:t>
            </a:fld>
            <a:endParaRPr lang="en-US" altLang="en-US"/>
          </a:p>
        </p:txBody>
      </p:sp>
    </p:spTree>
    <p:extLst>
      <p:ext uri="{BB962C8B-B14F-4D97-AF65-F5344CB8AC3E}">
        <p14:creationId xmlns:p14="http://schemas.microsoft.com/office/powerpoint/2010/main" val="135583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0">
            <a:extLst>
              <a:ext uri="{FF2B5EF4-FFF2-40B4-BE49-F238E27FC236}">
                <a16:creationId xmlns:a16="http://schemas.microsoft.com/office/drawing/2014/main" id="{96C6ACAE-F014-2440-87C3-12E3FC2812AB}"/>
              </a:ext>
            </a:extLst>
          </p:cNvPr>
          <p:cNvSpPr>
            <a:spLocks noGrp="1" noChangeArrowheads="1"/>
          </p:cNvSpPr>
          <p:nvPr>
            <p:ph type="dt" sz="half" idx="10"/>
          </p:nvPr>
        </p:nvSpPr>
        <p:spPr>
          <a:ln/>
        </p:spPr>
        <p:txBody>
          <a:bodyPr/>
          <a:lstStyle>
            <a:lvl1pPr>
              <a:defRPr/>
            </a:lvl1pPr>
          </a:lstStyle>
          <a:p>
            <a:pPr>
              <a:defRPr/>
            </a:pPr>
            <a:fld id="{26472B1C-5B70-3749-AFE3-47232773BDEE}" type="datetime1">
              <a:rPr lang="en-US"/>
              <a:pPr>
                <a:defRPr/>
              </a:pPr>
              <a:t>4/9/20</a:t>
            </a:fld>
            <a:endParaRPr lang="en-US"/>
          </a:p>
        </p:txBody>
      </p:sp>
      <p:sp>
        <p:nvSpPr>
          <p:cNvPr id="5" name="Rectangle 41">
            <a:extLst>
              <a:ext uri="{FF2B5EF4-FFF2-40B4-BE49-F238E27FC236}">
                <a16:creationId xmlns:a16="http://schemas.microsoft.com/office/drawing/2014/main" id="{D4B49060-CD33-B343-88B0-A18BB535FDFF}"/>
              </a:ext>
            </a:extLst>
          </p:cNvPr>
          <p:cNvSpPr>
            <a:spLocks noGrp="1" noChangeArrowheads="1"/>
          </p:cNvSpPr>
          <p:nvPr>
            <p:ph type="ftr" sz="quarter" idx="11"/>
          </p:nvPr>
        </p:nvSpPr>
        <p:spPr>
          <a:ln/>
        </p:spPr>
        <p:txBody>
          <a:bodyPr/>
          <a:lstStyle>
            <a:lvl1pPr>
              <a:defRPr/>
            </a:lvl1pPr>
          </a:lstStyle>
          <a:p>
            <a:pPr>
              <a:defRPr/>
            </a:pPr>
            <a:r>
              <a:rPr lang="en-US"/>
              <a:t>(c) Vicki Drake</a:t>
            </a:r>
          </a:p>
        </p:txBody>
      </p:sp>
      <p:sp>
        <p:nvSpPr>
          <p:cNvPr id="6" name="Rectangle 42">
            <a:extLst>
              <a:ext uri="{FF2B5EF4-FFF2-40B4-BE49-F238E27FC236}">
                <a16:creationId xmlns:a16="http://schemas.microsoft.com/office/drawing/2014/main" id="{ED9107B7-8F53-D344-BDFF-67EF8D083E6D}"/>
              </a:ext>
            </a:extLst>
          </p:cNvPr>
          <p:cNvSpPr>
            <a:spLocks noGrp="1" noChangeArrowheads="1"/>
          </p:cNvSpPr>
          <p:nvPr>
            <p:ph type="sldNum" sz="quarter" idx="12"/>
          </p:nvPr>
        </p:nvSpPr>
        <p:spPr>
          <a:ln/>
        </p:spPr>
        <p:txBody>
          <a:bodyPr/>
          <a:lstStyle>
            <a:lvl1pPr>
              <a:defRPr/>
            </a:lvl1pPr>
          </a:lstStyle>
          <a:p>
            <a:pPr>
              <a:defRPr/>
            </a:pPr>
            <a:fld id="{99E5A7CA-E380-1C46-ABA5-22073EF06716}" type="slidenum">
              <a:rPr lang="en-US" altLang="en-US"/>
              <a:pPr>
                <a:defRPr/>
              </a:pPr>
              <a:t>‹#›</a:t>
            </a:fld>
            <a:endParaRPr lang="en-US" altLang="en-US"/>
          </a:p>
        </p:txBody>
      </p:sp>
    </p:spTree>
    <p:extLst>
      <p:ext uri="{BB962C8B-B14F-4D97-AF65-F5344CB8AC3E}">
        <p14:creationId xmlns:p14="http://schemas.microsoft.com/office/powerpoint/2010/main" val="3541403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0">
            <a:extLst>
              <a:ext uri="{FF2B5EF4-FFF2-40B4-BE49-F238E27FC236}">
                <a16:creationId xmlns:a16="http://schemas.microsoft.com/office/drawing/2014/main" id="{F3BA95FF-AC8B-9241-8857-5A13090D9FC7}"/>
              </a:ext>
            </a:extLst>
          </p:cNvPr>
          <p:cNvSpPr>
            <a:spLocks noGrp="1" noChangeArrowheads="1"/>
          </p:cNvSpPr>
          <p:nvPr>
            <p:ph type="dt" sz="half" idx="10"/>
          </p:nvPr>
        </p:nvSpPr>
        <p:spPr>
          <a:ln/>
        </p:spPr>
        <p:txBody>
          <a:bodyPr/>
          <a:lstStyle>
            <a:lvl1pPr>
              <a:defRPr/>
            </a:lvl1pPr>
          </a:lstStyle>
          <a:p>
            <a:pPr>
              <a:defRPr/>
            </a:pPr>
            <a:fld id="{C39EE0E0-55FE-654C-9CEE-D699AFCC8A3A}" type="datetime1">
              <a:rPr lang="en-US"/>
              <a:pPr>
                <a:defRPr/>
              </a:pPr>
              <a:t>4/9/20</a:t>
            </a:fld>
            <a:endParaRPr lang="en-US"/>
          </a:p>
        </p:txBody>
      </p:sp>
      <p:sp>
        <p:nvSpPr>
          <p:cNvPr id="6" name="Rectangle 41">
            <a:extLst>
              <a:ext uri="{FF2B5EF4-FFF2-40B4-BE49-F238E27FC236}">
                <a16:creationId xmlns:a16="http://schemas.microsoft.com/office/drawing/2014/main" id="{23234449-3E4F-EF42-8822-F1F7C2A553F2}"/>
              </a:ext>
            </a:extLst>
          </p:cNvPr>
          <p:cNvSpPr>
            <a:spLocks noGrp="1" noChangeArrowheads="1"/>
          </p:cNvSpPr>
          <p:nvPr>
            <p:ph type="ftr" sz="quarter" idx="11"/>
          </p:nvPr>
        </p:nvSpPr>
        <p:spPr>
          <a:ln/>
        </p:spPr>
        <p:txBody>
          <a:bodyPr/>
          <a:lstStyle>
            <a:lvl1pPr>
              <a:defRPr/>
            </a:lvl1pPr>
          </a:lstStyle>
          <a:p>
            <a:pPr>
              <a:defRPr/>
            </a:pPr>
            <a:r>
              <a:rPr lang="en-US"/>
              <a:t>(c) Vicki Drake</a:t>
            </a:r>
          </a:p>
        </p:txBody>
      </p:sp>
      <p:sp>
        <p:nvSpPr>
          <p:cNvPr id="7" name="Rectangle 42">
            <a:extLst>
              <a:ext uri="{FF2B5EF4-FFF2-40B4-BE49-F238E27FC236}">
                <a16:creationId xmlns:a16="http://schemas.microsoft.com/office/drawing/2014/main" id="{BCC82AA6-4F92-F34A-8DC2-7FC549A7B096}"/>
              </a:ext>
            </a:extLst>
          </p:cNvPr>
          <p:cNvSpPr>
            <a:spLocks noGrp="1" noChangeArrowheads="1"/>
          </p:cNvSpPr>
          <p:nvPr>
            <p:ph type="sldNum" sz="quarter" idx="12"/>
          </p:nvPr>
        </p:nvSpPr>
        <p:spPr>
          <a:ln/>
        </p:spPr>
        <p:txBody>
          <a:bodyPr/>
          <a:lstStyle>
            <a:lvl1pPr>
              <a:defRPr/>
            </a:lvl1pPr>
          </a:lstStyle>
          <a:p>
            <a:pPr>
              <a:defRPr/>
            </a:pPr>
            <a:fld id="{A798CE8E-D896-CC4C-B043-AA92A25D44F7}" type="slidenum">
              <a:rPr lang="en-US" altLang="en-US"/>
              <a:pPr>
                <a:defRPr/>
              </a:pPr>
              <a:t>‹#›</a:t>
            </a:fld>
            <a:endParaRPr lang="en-US" altLang="en-US"/>
          </a:p>
        </p:txBody>
      </p:sp>
    </p:spTree>
    <p:extLst>
      <p:ext uri="{BB962C8B-B14F-4D97-AF65-F5344CB8AC3E}">
        <p14:creationId xmlns:p14="http://schemas.microsoft.com/office/powerpoint/2010/main" val="37683635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0">
            <a:extLst>
              <a:ext uri="{FF2B5EF4-FFF2-40B4-BE49-F238E27FC236}">
                <a16:creationId xmlns:a16="http://schemas.microsoft.com/office/drawing/2014/main" id="{737B17BF-5E15-E44E-9F11-CF703F3BB4B5}"/>
              </a:ext>
            </a:extLst>
          </p:cNvPr>
          <p:cNvSpPr>
            <a:spLocks noGrp="1" noChangeArrowheads="1"/>
          </p:cNvSpPr>
          <p:nvPr>
            <p:ph type="dt" sz="half" idx="10"/>
          </p:nvPr>
        </p:nvSpPr>
        <p:spPr>
          <a:ln/>
        </p:spPr>
        <p:txBody>
          <a:bodyPr/>
          <a:lstStyle>
            <a:lvl1pPr>
              <a:defRPr/>
            </a:lvl1pPr>
          </a:lstStyle>
          <a:p>
            <a:pPr>
              <a:defRPr/>
            </a:pPr>
            <a:fld id="{CF9C4D52-C929-BD4E-8331-1EC9A4E79E7E}" type="datetime1">
              <a:rPr lang="en-US"/>
              <a:pPr>
                <a:defRPr/>
              </a:pPr>
              <a:t>4/9/20</a:t>
            </a:fld>
            <a:endParaRPr lang="en-US"/>
          </a:p>
        </p:txBody>
      </p:sp>
      <p:sp>
        <p:nvSpPr>
          <p:cNvPr id="8" name="Rectangle 41">
            <a:extLst>
              <a:ext uri="{FF2B5EF4-FFF2-40B4-BE49-F238E27FC236}">
                <a16:creationId xmlns:a16="http://schemas.microsoft.com/office/drawing/2014/main" id="{5C0974CA-4036-6F46-B248-90760EF20A78}"/>
              </a:ext>
            </a:extLst>
          </p:cNvPr>
          <p:cNvSpPr>
            <a:spLocks noGrp="1" noChangeArrowheads="1"/>
          </p:cNvSpPr>
          <p:nvPr>
            <p:ph type="ftr" sz="quarter" idx="11"/>
          </p:nvPr>
        </p:nvSpPr>
        <p:spPr>
          <a:ln/>
        </p:spPr>
        <p:txBody>
          <a:bodyPr/>
          <a:lstStyle>
            <a:lvl1pPr>
              <a:defRPr/>
            </a:lvl1pPr>
          </a:lstStyle>
          <a:p>
            <a:pPr>
              <a:defRPr/>
            </a:pPr>
            <a:r>
              <a:rPr lang="en-US"/>
              <a:t>(c) Vicki Drake</a:t>
            </a:r>
          </a:p>
        </p:txBody>
      </p:sp>
      <p:sp>
        <p:nvSpPr>
          <p:cNvPr id="9" name="Rectangle 42">
            <a:extLst>
              <a:ext uri="{FF2B5EF4-FFF2-40B4-BE49-F238E27FC236}">
                <a16:creationId xmlns:a16="http://schemas.microsoft.com/office/drawing/2014/main" id="{D0D46E62-BFAC-0645-8791-B3AA5E5FB25C}"/>
              </a:ext>
            </a:extLst>
          </p:cNvPr>
          <p:cNvSpPr>
            <a:spLocks noGrp="1" noChangeArrowheads="1"/>
          </p:cNvSpPr>
          <p:nvPr>
            <p:ph type="sldNum" sz="quarter" idx="12"/>
          </p:nvPr>
        </p:nvSpPr>
        <p:spPr>
          <a:ln/>
        </p:spPr>
        <p:txBody>
          <a:bodyPr/>
          <a:lstStyle>
            <a:lvl1pPr>
              <a:defRPr/>
            </a:lvl1pPr>
          </a:lstStyle>
          <a:p>
            <a:pPr>
              <a:defRPr/>
            </a:pPr>
            <a:fld id="{F046F435-F05A-A242-BCCF-12D3E1112BBE}" type="slidenum">
              <a:rPr lang="en-US" altLang="en-US"/>
              <a:pPr>
                <a:defRPr/>
              </a:pPr>
              <a:t>‹#›</a:t>
            </a:fld>
            <a:endParaRPr lang="en-US" altLang="en-US"/>
          </a:p>
        </p:txBody>
      </p:sp>
    </p:spTree>
    <p:extLst>
      <p:ext uri="{BB962C8B-B14F-4D97-AF65-F5344CB8AC3E}">
        <p14:creationId xmlns:p14="http://schemas.microsoft.com/office/powerpoint/2010/main" val="17926028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0">
            <a:extLst>
              <a:ext uri="{FF2B5EF4-FFF2-40B4-BE49-F238E27FC236}">
                <a16:creationId xmlns:a16="http://schemas.microsoft.com/office/drawing/2014/main" id="{F963FCB3-E145-1244-8E64-BA91CE6EFDD0}"/>
              </a:ext>
            </a:extLst>
          </p:cNvPr>
          <p:cNvSpPr>
            <a:spLocks noGrp="1" noChangeArrowheads="1"/>
          </p:cNvSpPr>
          <p:nvPr>
            <p:ph type="dt" sz="half" idx="10"/>
          </p:nvPr>
        </p:nvSpPr>
        <p:spPr>
          <a:ln/>
        </p:spPr>
        <p:txBody>
          <a:bodyPr/>
          <a:lstStyle>
            <a:lvl1pPr>
              <a:defRPr/>
            </a:lvl1pPr>
          </a:lstStyle>
          <a:p>
            <a:pPr>
              <a:defRPr/>
            </a:pPr>
            <a:fld id="{8E4AC217-8077-C048-9B89-88450B0200E4}" type="datetime1">
              <a:rPr lang="en-US"/>
              <a:pPr>
                <a:defRPr/>
              </a:pPr>
              <a:t>4/9/20</a:t>
            </a:fld>
            <a:endParaRPr lang="en-US"/>
          </a:p>
        </p:txBody>
      </p:sp>
      <p:sp>
        <p:nvSpPr>
          <p:cNvPr id="4" name="Rectangle 41">
            <a:extLst>
              <a:ext uri="{FF2B5EF4-FFF2-40B4-BE49-F238E27FC236}">
                <a16:creationId xmlns:a16="http://schemas.microsoft.com/office/drawing/2014/main" id="{73AEC03D-6A12-934E-8F3D-3B6F0DE78F71}"/>
              </a:ext>
            </a:extLst>
          </p:cNvPr>
          <p:cNvSpPr>
            <a:spLocks noGrp="1" noChangeArrowheads="1"/>
          </p:cNvSpPr>
          <p:nvPr>
            <p:ph type="ftr" sz="quarter" idx="11"/>
          </p:nvPr>
        </p:nvSpPr>
        <p:spPr>
          <a:ln/>
        </p:spPr>
        <p:txBody>
          <a:bodyPr/>
          <a:lstStyle>
            <a:lvl1pPr>
              <a:defRPr/>
            </a:lvl1pPr>
          </a:lstStyle>
          <a:p>
            <a:pPr>
              <a:defRPr/>
            </a:pPr>
            <a:r>
              <a:rPr lang="en-US"/>
              <a:t>(c) Vicki Drake</a:t>
            </a:r>
          </a:p>
        </p:txBody>
      </p:sp>
      <p:sp>
        <p:nvSpPr>
          <p:cNvPr id="5" name="Rectangle 42">
            <a:extLst>
              <a:ext uri="{FF2B5EF4-FFF2-40B4-BE49-F238E27FC236}">
                <a16:creationId xmlns:a16="http://schemas.microsoft.com/office/drawing/2014/main" id="{E8B1CE77-7EE4-0A42-B678-172181D72515}"/>
              </a:ext>
            </a:extLst>
          </p:cNvPr>
          <p:cNvSpPr>
            <a:spLocks noGrp="1" noChangeArrowheads="1"/>
          </p:cNvSpPr>
          <p:nvPr>
            <p:ph type="sldNum" sz="quarter" idx="12"/>
          </p:nvPr>
        </p:nvSpPr>
        <p:spPr>
          <a:ln/>
        </p:spPr>
        <p:txBody>
          <a:bodyPr/>
          <a:lstStyle>
            <a:lvl1pPr>
              <a:defRPr/>
            </a:lvl1pPr>
          </a:lstStyle>
          <a:p>
            <a:pPr>
              <a:defRPr/>
            </a:pPr>
            <a:fld id="{92C2486E-32B8-7741-B4A0-E4A8A42C7802}" type="slidenum">
              <a:rPr lang="en-US" altLang="en-US"/>
              <a:pPr>
                <a:defRPr/>
              </a:pPr>
              <a:t>‹#›</a:t>
            </a:fld>
            <a:endParaRPr lang="en-US" altLang="en-US"/>
          </a:p>
        </p:txBody>
      </p:sp>
    </p:spTree>
    <p:extLst>
      <p:ext uri="{BB962C8B-B14F-4D97-AF65-F5344CB8AC3E}">
        <p14:creationId xmlns:p14="http://schemas.microsoft.com/office/powerpoint/2010/main" val="39704623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0">
            <a:extLst>
              <a:ext uri="{FF2B5EF4-FFF2-40B4-BE49-F238E27FC236}">
                <a16:creationId xmlns:a16="http://schemas.microsoft.com/office/drawing/2014/main" id="{A678B4D5-FB0B-2E4D-9F64-5F302D8F5009}"/>
              </a:ext>
            </a:extLst>
          </p:cNvPr>
          <p:cNvSpPr>
            <a:spLocks noGrp="1" noChangeArrowheads="1"/>
          </p:cNvSpPr>
          <p:nvPr>
            <p:ph type="dt" sz="half" idx="10"/>
          </p:nvPr>
        </p:nvSpPr>
        <p:spPr>
          <a:ln/>
        </p:spPr>
        <p:txBody>
          <a:bodyPr/>
          <a:lstStyle>
            <a:lvl1pPr>
              <a:defRPr/>
            </a:lvl1pPr>
          </a:lstStyle>
          <a:p>
            <a:pPr>
              <a:defRPr/>
            </a:pPr>
            <a:fld id="{8CA581DE-181C-E24C-AFF2-32CE46B103AE}" type="datetime1">
              <a:rPr lang="en-US"/>
              <a:pPr>
                <a:defRPr/>
              </a:pPr>
              <a:t>4/9/20</a:t>
            </a:fld>
            <a:endParaRPr lang="en-US"/>
          </a:p>
        </p:txBody>
      </p:sp>
      <p:sp>
        <p:nvSpPr>
          <p:cNvPr id="3" name="Rectangle 41">
            <a:extLst>
              <a:ext uri="{FF2B5EF4-FFF2-40B4-BE49-F238E27FC236}">
                <a16:creationId xmlns:a16="http://schemas.microsoft.com/office/drawing/2014/main" id="{AB6A2F62-181B-C34F-BB82-C792B954193A}"/>
              </a:ext>
            </a:extLst>
          </p:cNvPr>
          <p:cNvSpPr>
            <a:spLocks noGrp="1" noChangeArrowheads="1"/>
          </p:cNvSpPr>
          <p:nvPr>
            <p:ph type="ftr" sz="quarter" idx="11"/>
          </p:nvPr>
        </p:nvSpPr>
        <p:spPr>
          <a:ln/>
        </p:spPr>
        <p:txBody>
          <a:bodyPr/>
          <a:lstStyle>
            <a:lvl1pPr>
              <a:defRPr/>
            </a:lvl1pPr>
          </a:lstStyle>
          <a:p>
            <a:pPr>
              <a:defRPr/>
            </a:pPr>
            <a:r>
              <a:rPr lang="en-US"/>
              <a:t>(c) Vicki Drake</a:t>
            </a:r>
          </a:p>
        </p:txBody>
      </p:sp>
      <p:sp>
        <p:nvSpPr>
          <p:cNvPr id="4" name="Rectangle 42">
            <a:extLst>
              <a:ext uri="{FF2B5EF4-FFF2-40B4-BE49-F238E27FC236}">
                <a16:creationId xmlns:a16="http://schemas.microsoft.com/office/drawing/2014/main" id="{E048CE6F-93D3-6B49-975C-CA490440BBF9}"/>
              </a:ext>
            </a:extLst>
          </p:cNvPr>
          <p:cNvSpPr>
            <a:spLocks noGrp="1" noChangeArrowheads="1"/>
          </p:cNvSpPr>
          <p:nvPr>
            <p:ph type="sldNum" sz="quarter" idx="12"/>
          </p:nvPr>
        </p:nvSpPr>
        <p:spPr>
          <a:ln/>
        </p:spPr>
        <p:txBody>
          <a:bodyPr/>
          <a:lstStyle>
            <a:lvl1pPr>
              <a:defRPr/>
            </a:lvl1pPr>
          </a:lstStyle>
          <a:p>
            <a:pPr>
              <a:defRPr/>
            </a:pPr>
            <a:fld id="{361DA1FD-EA97-C64D-BC16-2D0104CCDD9F}" type="slidenum">
              <a:rPr lang="en-US" altLang="en-US"/>
              <a:pPr>
                <a:defRPr/>
              </a:pPr>
              <a:t>‹#›</a:t>
            </a:fld>
            <a:endParaRPr lang="en-US" altLang="en-US"/>
          </a:p>
        </p:txBody>
      </p:sp>
    </p:spTree>
    <p:extLst>
      <p:ext uri="{BB962C8B-B14F-4D97-AF65-F5344CB8AC3E}">
        <p14:creationId xmlns:p14="http://schemas.microsoft.com/office/powerpoint/2010/main" val="24292946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0">
            <a:extLst>
              <a:ext uri="{FF2B5EF4-FFF2-40B4-BE49-F238E27FC236}">
                <a16:creationId xmlns:a16="http://schemas.microsoft.com/office/drawing/2014/main" id="{F32E6A99-EAAE-EB48-BB4C-4DDAA6E955E8}"/>
              </a:ext>
            </a:extLst>
          </p:cNvPr>
          <p:cNvSpPr>
            <a:spLocks noGrp="1" noChangeArrowheads="1"/>
          </p:cNvSpPr>
          <p:nvPr>
            <p:ph type="dt" sz="half" idx="10"/>
          </p:nvPr>
        </p:nvSpPr>
        <p:spPr>
          <a:ln/>
        </p:spPr>
        <p:txBody>
          <a:bodyPr/>
          <a:lstStyle>
            <a:lvl1pPr>
              <a:defRPr/>
            </a:lvl1pPr>
          </a:lstStyle>
          <a:p>
            <a:pPr>
              <a:defRPr/>
            </a:pPr>
            <a:fld id="{B3DB760E-9067-914A-B6BC-C31F9A496FB9}" type="datetime1">
              <a:rPr lang="en-US"/>
              <a:pPr>
                <a:defRPr/>
              </a:pPr>
              <a:t>4/9/20</a:t>
            </a:fld>
            <a:endParaRPr lang="en-US"/>
          </a:p>
        </p:txBody>
      </p:sp>
      <p:sp>
        <p:nvSpPr>
          <p:cNvPr id="6" name="Rectangle 41">
            <a:extLst>
              <a:ext uri="{FF2B5EF4-FFF2-40B4-BE49-F238E27FC236}">
                <a16:creationId xmlns:a16="http://schemas.microsoft.com/office/drawing/2014/main" id="{446275E7-64A4-7C47-859A-C5B6CB10631A}"/>
              </a:ext>
            </a:extLst>
          </p:cNvPr>
          <p:cNvSpPr>
            <a:spLocks noGrp="1" noChangeArrowheads="1"/>
          </p:cNvSpPr>
          <p:nvPr>
            <p:ph type="ftr" sz="quarter" idx="11"/>
          </p:nvPr>
        </p:nvSpPr>
        <p:spPr>
          <a:ln/>
        </p:spPr>
        <p:txBody>
          <a:bodyPr/>
          <a:lstStyle>
            <a:lvl1pPr>
              <a:defRPr/>
            </a:lvl1pPr>
          </a:lstStyle>
          <a:p>
            <a:pPr>
              <a:defRPr/>
            </a:pPr>
            <a:r>
              <a:rPr lang="en-US"/>
              <a:t>(c) Vicki Drake</a:t>
            </a:r>
          </a:p>
        </p:txBody>
      </p:sp>
      <p:sp>
        <p:nvSpPr>
          <p:cNvPr id="7" name="Rectangle 42">
            <a:extLst>
              <a:ext uri="{FF2B5EF4-FFF2-40B4-BE49-F238E27FC236}">
                <a16:creationId xmlns:a16="http://schemas.microsoft.com/office/drawing/2014/main" id="{100AEFA3-74F7-E044-B4C3-3BD8CC2435B5}"/>
              </a:ext>
            </a:extLst>
          </p:cNvPr>
          <p:cNvSpPr>
            <a:spLocks noGrp="1" noChangeArrowheads="1"/>
          </p:cNvSpPr>
          <p:nvPr>
            <p:ph type="sldNum" sz="quarter" idx="12"/>
          </p:nvPr>
        </p:nvSpPr>
        <p:spPr>
          <a:ln/>
        </p:spPr>
        <p:txBody>
          <a:bodyPr/>
          <a:lstStyle>
            <a:lvl1pPr>
              <a:defRPr/>
            </a:lvl1pPr>
          </a:lstStyle>
          <a:p>
            <a:pPr>
              <a:defRPr/>
            </a:pPr>
            <a:fld id="{F8B42801-C373-974B-8567-C7CDFCDBAEB5}" type="slidenum">
              <a:rPr lang="en-US" altLang="en-US"/>
              <a:pPr>
                <a:defRPr/>
              </a:pPr>
              <a:t>‹#›</a:t>
            </a:fld>
            <a:endParaRPr lang="en-US" altLang="en-US"/>
          </a:p>
        </p:txBody>
      </p:sp>
    </p:spTree>
    <p:extLst>
      <p:ext uri="{BB962C8B-B14F-4D97-AF65-F5344CB8AC3E}">
        <p14:creationId xmlns:p14="http://schemas.microsoft.com/office/powerpoint/2010/main" val="23856035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0">
            <a:extLst>
              <a:ext uri="{FF2B5EF4-FFF2-40B4-BE49-F238E27FC236}">
                <a16:creationId xmlns:a16="http://schemas.microsoft.com/office/drawing/2014/main" id="{E5B47FEF-D801-634A-B7C5-41CBEFBA4E2B}"/>
              </a:ext>
            </a:extLst>
          </p:cNvPr>
          <p:cNvSpPr>
            <a:spLocks noGrp="1" noChangeArrowheads="1"/>
          </p:cNvSpPr>
          <p:nvPr>
            <p:ph type="dt" sz="half" idx="10"/>
          </p:nvPr>
        </p:nvSpPr>
        <p:spPr>
          <a:ln/>
        </p:spPr>
        <p:txBody>
          <a:bodyPr/>
          <a:lstStyle>
            <a:lvl1pPr>
              <a:defRPr/>
            </a:lvl1pPr>
          </a:lstStyle>
          <a:p>
            <a:pPr>
              <a:defRPr/>
            </a:pPr>
            <a:fld id="{A7827AF8-DD2C-7C43-B152-EA5F67DAE597}" type="datetime1">
              <a:rPr lang="en-US"/>
              <a:pPr>
                <a:defRPr/>
              </a:pPr>
              <a:t>4/9/20</a:t>
            </a:fld>
            <a:endParaRPr lang="en-US"/>
          </a:p>
        </p:txBody>
      </p:sp>
      <p:sp>
        <p:nvSpPr>
          <p:cNvPr id="6" name="Rectangle 41">
            <a:extLst>
              <a:ext uri="{FF2B5EF4-FFF2-40B4-BE49-F238E27FC236}">
                <a16:creationId xmlns:a16="http://schemas.microsoft.com/office/drawing/2014/main" id="{116A3CE8-555E-6C4F-B156-B0828DB9F8B3}"/>
              </a:ext>
            </a:extLst>
          </p:cNvPr>
          <p:cNvSpPr>
            <a:spLocks noGrp="1" noChangeArrowheads="1"/>
          </p:cNvSpPr>
          <p:nvPr>
            <p:ph type="ftr" sz="quarter" idx="11"/>
          </p:nvPr>
        </p:nvSpPr>
        <p:spPr>
          <a:ln/>
        </p:spPr>
        <p:txBody>
          <a:bodyPr/>
          <a:lstStyle>
            <a:lvl1pPr>
              <a:defRPr/>
            </a:lvl1pPr>
          </a:lstStyle>
          <a:p>
            <a:pPr>
              <a:defRPr/>
            </a:pPr>
            <a:r>
              <a:rPr lang="en-US"/>
              <a:t>(c) Vicki Drake</a:t>
            </a:r>
          </a:p>
        </p:txBody>
      </p:sp>
      <p:sp>
        <p:nvSpPr>
          <p:cNvPr id="7" name="Rectangle 42">
            <a:extLst>
              <a:ext uri="{FF2B5EF4-FFF2-40B4-BE49-F238E27FC236}">
                <a16:creationId xmlns:a16="http://schemas.microsoft.com/office/drawing/2014/main" id="{FCB73AC6-3DF2-6F4C-A8FE-D1C1C026A716}"/>
              </a:ext>
            </a:extLst>
          </p:cNvPr>
          <p:cNvSpPr>
            <a:spLocks noGrp="1" noChangeArrowheads="1"/>
          </p:cNvSpPr>
          <p:nvPr>
            <p:ph type="sldNum" sz="quarter" idx="12"/>
          </p:nvPr>
        </p:nvSpPr>
        <p:spPr>
          <a:ln/>
        </p:spPr>
        <p:txBody>
          <a:bodyPr/>
          <a:lstStyle>
            <a:lvl1pPr>
              <a:defRPr/>
            </a:lvl1pPr>
          </a:lstStyle>
          <a:p>
            <a:pPr>
              <a:defRPr/>
            </a:pPr>
            <a:fld id="{F7817EE0-10CB-7A46-945A-9602B0A426FF}" type="slidenum">
              <a:rPr lang="en-US" altLang="en-US"/>
              <a:pPr>
                <a:defRPr/>
              </a:pPr>
              <a:t>‹#›</a:t>
            </a:fld>
            <a:endParaRPr lang="en-US" altLang="en-US"/>
          </a:p>
        </p:txBody>
      </p:sp>
    </p:spTree>
    <p:extLst>
      <p:ext uri="{BB962C8B-B14F-4D97-AF65-F5344CB8AC3E}">
        <p14:creationId xmlns:p14="http://schemas.microsoft.com/office/powerpoint/2010/main" val="5840705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0">
            <a:extLst>
              <a:ext uri="{FF2B5EF4-FFF2-40B4-BE49-F238E27FC236}">
                <a16:creationId xmlns:a16="http://schemas.microsoft.com/office/drawing/2014/main" id="{9674D629-4591-C244-8F01-5A76DE9ED72A}"/>
              </a:ext>
            </a:extLst>
          </p:cNvPr>
          <p:cNvSpPr>
            <a:spLocks noGrp="1" noChangeArrowheads="1"/>
          </p:cNvSpPr>
          <p:nvPr>
            <p:ph type="dt" sz="half" idx="10"/>
          </p:nvPr>
        </p:nvSpPr>
        <p:spPr>
          <a:ln/>
        </p:spPr>
        <p:txBody>
          <a:bodyPr/>
          <a:lstStyle>
            <a:lvl1pPr>
              <a:defRPr/>
            </a:lvl1pPr>
          </a:lstStyle>
          <a:p>
            <a:pPr>
              <a:defRPr/>
            </a:pPr>
            <a:fld id="{39C1743A-F2EE-3041-B5D8-C00D221162DB}" type="datetime1">
              <a:rPr lang="en-US"/>
              <a:pPr>
                <a:defRPr/>
              </a:pPr>
              <a:t>4/9/20</a:t>
            </a:fld>
            <a:endParaRPr lang="en-US"/>
          </a:p>
        </p:txBody>
      </p:sp>
      <p:sp>
        <p:nvSpPr>
          <p:cNvPr id="5" name="Rectangle 41">
            <a:extLst>
              <a:ext uri="{FF2B5EF4-FFF2-40B4-BE49-F238E27FC236}">
                <a16:creationId xmlns:a16="http://schemas.microsoft.com/office/drawing/2014/main" id="{2E3E11E6-9C6B-3949-9D43-636C98DAA5B8}"/>
              </a:ext>
            </a:extLst>
          </p:cNvPr>
          <p:cNvSpPr>
            <a:spLocks noGrp="1" noChangeArrowheads="1"/>
          </p:cNvSpPr>
          <p:nvPr>
            <p:ph type="ftr" sz="quarter" idx="11"/>
          </p:nvPr>
        </p:nvSpPr>
        <p:spPr>
          <a:ln/>
        </p:spPr>
        <p:txBody>
          <a:bodyPr/>
          <a:lstStyle>
            <a:lvl1pPr>
              <a:defRPr/>
            </a:lvl1pPr>
          </a:lstStyle>
          <a:p>
            <a:pPr>
              <a:defRPr/>
            </a:pPr>
            <a:r>
              <a:rPr lang="en-US"/>
              <a:t>(c) Vicki Drake</a:t>
            </a:r>
          </a:p>
        </p:txBody>
      </p:sp>
      <p:sp>
        <p:nvSpPr>
          <p:cNvPr id="6" name="Rectangle 42">
            <a:extLst>
              <a:ext uri="{FF2B5EF4-FFF2-40B4-BE49-F238E27FC236}">
                <a16:creationId xmlns:a16="http://schemas.microsoft.com/office/drawing/2014/main" id="{7006D1D4-71C8-044D-8A29-AEEC2BED18C5}"/>
              </a:ext>
            </a:extLst>
          </p:cNvPr>
          <p:cNvSpPr>
            <a:spLocks noGrp="1" noChangeArrowheads="1"/>
          </p:cNvSpPr>
          <p:nvPr>
            <p:ph type="sldNum" sz="quarter" idx="12"/>
          </p:nvPr>
        </p:nvSpPr>
        <p:spPr>
          <a:ln/>
        </p:spPr>
        <p:txBody>
          <a:bodyPr/>
          <a:lstStyle>
            <a:lvl1pPr>
              <a:defRPr/>
            </a:lvl1pPr>
          </a:lstStyle>
          <a:p>
            <a:pPr>
              <a:defRPr/>
            </a:pPr>
            <a:fld id="{20202DBB-03F5-5B49-955B-E678F528A612}" type="slidenum">
              <a:rPr lang="en-US" altLang="en-US"/>
              <a:pPr>
                <a:defRPr/>
              </a:pPr>
              <a:t>‹#›</a:t>
            </a:fld>
            <a:endParaRPr lang="en-US" altLang="en-US"/>
          </a:p>
        </p:txBody>
      </p:sp>
    </p:spTree>
    <p:extLst>
      <p:ext uri="{BB962C8B-B14F-4D97-AF65-F5344CB8AC3E}">
        <p14:creationId xmlns:p14="http://schemas.microsoft.com/office/powerpoint/2010/main" val="36655119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0">
            <a:extLst>
              <a:ext uri="{FF2B5EF4-FFF2-40B4-BE49-F238E27FC236}">
                <a16:creationId xmlns:a16="http://schemas.microsoft.com/office/drawing/2014/main" id="{16178FA7-EC79-9443-8CC8-38B6C13601D4}"/>
              </a:ext>
            </a:extLst>
          </p:cNvPr>
          <p:cNvSpPr>
            <a:spLocks noGrp="1" noChangeArrowheads="1"/>
          </p:cNvSpPr>
          <p:nvPr>
            <p:ph type="dt" sz="half" idx="10"/>
          </p:nvPr>
        </p:nvSpPr>
        <p:spPr>
          <a:ln/>
        </p:spPr>
        <p:txBody>
          <a:bodyPr/>
          <a:lstStyle>
            <a:lvl1pPr>
              <a:defRPr/>
            </a:lvl1pPr>
          </a:lstStyle>
          <a:p>
            <a:pPr>
              <a:defRPr/>
            </a:pPr>
            <a:fld id="{38266FE1-1F6D-7E45-B8A1-F34B0E4A5BF9}" type="datetime1">
              <a:rPr lang="en-US"/>
              <a:pPr>
                <a:defRPr/>
              </a:pPr>
              <a:t>4/9/20</a:t>
            </a:fld>
            <a:endParaRPr lang="en-US"/>
          </a:p>
        </p:txBody>
      </p:sp>
      <p:sp>
        <p:nvSpPr>
          <p:cNvPr id="5" name="Rectangle 41">
            <a:extLst>
              <a:ext uri="{FF2B5EF4-FFF2-40B4-BE49-F238E27FC236}">
                <a16:creationId xmlns:a16="http://schemas.microsoft.com/office/drawing/2014/main" id="{9A5D6D5B-A500-3848-9ECF-62B7B395FB27}"/>
              </a:ext>
            </a:extLst>
          </p:cNvPr>
          <p:cNvSpPr>
            <a:spLocks noGrp="1" noChangeArrowheads="1"/>
          </p:cNvSpPr>
          <p:nvPr>
            <p:ph type="ftr" sz="quarter" idx="11"/>
          </p:nvPr>
        </p:nvSpPr>
        <p:spPr>
          <a:ln/>
        </p:spPr>
        <p:txBody>
          <a:bodyPr/>
          <a:lstStyle>
            <a:lvl1pPr>
              <a:defRPr/>
            </a:lvl1pPr>
          </a:lstStyle>
          <a:p>
            <a:pPr>
              <a:defRPr/>
            </a:pPr>
            <a:r>
              <a:rPr lang="en-US"/>
              <a:t>(c) Vicki Drake</a:t>
            </a:r>
          </a:p>
        </p:txBody>
      </p:sp>
      <p:sp>
        <p:nvSpPr>
          <p:cNvPr id="6" name="Rectangle 42">
            <a:extLst>
              <a:ext uri="{FF2B5EF4-FFF2-40B4-BE49-F238E27FC236}">
                <a16:creationId xmlns:a16="http://schemas.microsoft.com/office/drawing/2014/main" id="{EAEC530C-767A-914E-92C3-03AB92719796}"/>
              </a:ext>
            </a:extLst>
          </p:cNvPr>
          <p:cNvSpPr>
            <a:spLocks noGrp="1" noChangeArrowheads="1"/>
          </p:cNvSpPr>
          <p:nvPr>
            <p:ph type="sldNum" sz="quarter" idx="12"/>
          </p:nvPr>
        </p:nvSpPr>
        <p:spPr>
          <a:ln/>
        </p:spPr>
        <p:txBody>
          <a:bodyPr/>
          <a:lstStyle>
            <a:lvl1pPr>
              <a:defRPr/>
            </a:lvl1pPr>
          </a:lstStyle>
          <a:p>
            <a:pPr>
              <a:defRPr/>
            </a:pPr>
            <a:fld id="{1FC91CED-773D-E64B-8D36-569AAB8A3490}" type="slidenum">
              <a:rPr lang="en-US" altLang="en-US"/>
              <a:pPr>
                <a:defRPr/>
              </a:pPr>
              <a:t>‹#›</a:t>
            </a:fld>
            <a:endParaRPr lang="en-US" altLang="en-US"/>
          </a:p>
        </p:txBody>
      </p:sp>
    </p:spTree>
    <p:extLst>
      <p:ext uri="{BB962C8B-B14F-4D97-AF65-F5344CB8AC3E}">
        <p14:creationId xmlns:p14="http://schemas.microsoft.com/office/powerpoint/2010/main" val="35734661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BE6215B-320A-8F43-B830-25908E781D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2BD9001-BF10-B742-9A24-9706812748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220C069-B766-E446-BBB2-0787C9D10B52}"/>
              </a:ext>
            </a:extLst>
          </p:cNvPr>
          <p:cNvSpPr>
            <a:spLocks noGrp="1" noChangeArrowheads="1"/>
          </p:cNvSpPr>
          <p:nvPr>
            <p:ph type="sldNum" sz="quarter" idx="12"/>
          </p:nvPr>
        </p:nvSpPr>
        <p:spPr>
          <a:ln/>
        </p:spPr>
        <p:txBody>
          <a:bodyPr/>
          <a:lstStyle>
            <a:lvl1pPr>
              <a:defRPr/>
            </a:lvl1pPr>
          </a:lstStyle>
          <a:p>
            <a:pPr>
              <a:defRPr/>
            </a:pPr>
            <a:fld id="{EE947B22-F5E9-AA44-8553-1DCC1ECDAE0A}" type="slidenum">
              <a:rPr lang="en-US" altLang="en-US"/>
              <a:pPr>
                <a:defRPr/>
              </a:pPr>
              <a:t>‹#›</a:t>
            </a:fld>
            <a:endParaRPr lang="en-US" altLang="en-US"/>
          </a:p>
        </p:txBody>
      </p:sp>
    </p:spTree>
    <p:extLst>
      <p:ext uri="{BB962C8B-B14F-4D97-AF65-F5344CB8AC3E}">
        <p14:creationId xmlns:p14="http://schemas.microsoft.com/office/powerpoint/2010/main" val="21863492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55F0421-7089-AC44-B268-61DDBFC4BBED}"/>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F8876DC-79A2-0442-9420-5CFC2DF9A7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41E899D-6DF7-EE4A-A4D6-949A7A89F0DD}"/>
              </a:ext>
            </a:extLst>
          </p:cNvPr>
          <p:cNvSpPr>
            <a:spLocks noGrp="1" noChangeArrowheads="1"/>
          </p:cNvSpPr>
          <p:nvPr>
            <p:ph type="sldNum" sz="quarter" idx="12"/>
          </p:nvPr>
        </p:nvSpPr>
        <p:spPr>
          <a:ln/>
        </p:spPr>
        <p:txBody>
          <a:bodyPr/>
          <a:lstStyle>
            <a:lvl1pPr>
              <a:defRPr/>
            </a:lvl1pPr>
          </a:lstStyle>
          <a:p>
            <a:pPr>
              <a:defRPr/>
            </a:pPr>
            <a:fld id="{E49328E7-B1B5-AD42-963D-ABA7645AA186}" type="slidenum">
              <a:rPr lang="en-US" altLang="en-US"/>
              <a:pPr>
                <a:defRPr/>
              </a:pPr>
              <a:t>‹#›</a:t>
            </a:fld>
            <a:endParaRPr lang="en-US" altLang="en-US"/>
          </a:p>
        </p:txBody>
      </p:sp>
    </p:spTree>
    <p:extLst>
      <p:ext uri="{BB962C8B-B14F-4D97-AF65-F5344CB8AC3E}">
        <p14:creationId xmlns:p14="http://schemas.microsoft.com/office/powerpoint/2010/main" val="4156651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D740D2B-D04B-9348-A72E-48640B2AFD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F880963-0AEA-0B42-9557-69A80F74F8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AE9BB45-A847-094F-87C6-D2AFAD553C22}"/>
              </a:ext>
            </a:extLst>
          </p:cNvPr>
          <p:cNvSpPr>
            <a:spLocks noGrp="1" noChangeArrowheads="1"/>
          </p:cNvSpPr>
          <p:nvPr>
            <p:ph type="sldNum" sz="quarter" idx="12"/>
          </p:nvPr>
        </p:nvSpPr>
        <p:spPr>
          <a:ln/>
        </p:spPr>
        <p:txBody>
          <a:bodyPr/>
          <a:lstStyle>
            <a:lvl1pPr>
              <a:defRPr/>
            </a:lvl1pPr>
          </a:lstStyle>
          <a:p>
            <a:pPr>
              <a:defRPr/>
            </a:pPr>
            <a:fld id="{49069C56-3981-C744-BDF8-C6F39CC778C8}" type="slidenum">
              <a:rPr lang="en-US" altLang="en-US"/>
              <a:pPr>
                <a:defRPr/>
              </a:pPr>
              <a:t>‹#›</a:t>
            </a:fld>
            <a:endParaRPr lang="en-US" altLang="en-US"/>
          </a:p>
        </p:txBody>
      </p:sp>
    </p:spTree>
    <p:extLst>
      <p:ext uri="{BB962C8B-B14F-4D97-AF65-F5344CB8AC3E}">
        <p14:creationId xmlns:p14="http://schemas.microsoft.com/office/powerpoint/2010/main" val="249620372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F351FC3-D522-344B-B234-0BFFF0406E4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92C03AE-F5CA-564A-91BF-97A5995477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AA117A3-D6ED-4D43-BE78-72CFE61AB6C5}"/>
              </a:ext>
            </a:extLst>
          </p:cNvPr>
          <p:cNvSpPr>
            <a:spLocks noGrp="1" noChangeArrowheads="1"/>
          </p:cNvSpPr>
          <p:nvPr>
            <p:ph type="sldNum" sz="quarter" idx="12"/>
          </p:nvPr>
        </p:nvSpPr>
        <p:spPr>
          <a:ln/>
        </p:spPr>
        <p:txBody>
          <a:bodyPr/>
          <a:lstStyle>
            <a:lvl1pPr>
              <a:defRPr/>
            </a:lvl1pPr>
          </a:lstStyle>
          <a:p>
            <a:pPr>
              <a:defRPr/>
            </a:pPr>
            <a:fld id="{C5EE154F-689A-1A40-960C-5C680DD5213D}" type="slidenum">
              <a:rPr lang="en-US" altLang="en-US"/>
              <a:pPr>
                <a:defRPr/>
              </a:pPr>
              <a:t>‹#›</a:t>
            </a:fld>
            <a:endParaRPr lang="en-US" altLang="en-US"/>
          </a:p>
        </p:txBody>
      </p:sp>
    </p:spTree>
    <p:extLst>
      <p:ext uri="{BB962C8B-B14F-4D97-AF65-F5344CB8AC3E}">
        <p14:creationId xmlns:p14="http://schemas.microsoft.com/office/powerpoint/2010/main" val="346308316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47F3802-3DE0-5D49-8E8B-2D602887B62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5889FB7-D493-9444-BB70-B7B509DDF5D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4A02AAA-6FA1-7442-B0E4-6C3DC08F4E2A}"/>
              </a:ext>
            </a:extLst>
          </p:cNvPr>
          <p:cNvSpPr>
            <a:spLocks noGrp="1" noChangeArrowheads="1"/>
          </p:cNvSpPr>
          <p:nvPr>
            <p:ph type="sldNum" sz="quarter" idx="12"/>
          </p:nvPr>
        </p:nvSpPr>
        <p:spPr>
          <a:ln/>
        </p:spPr>
        <p:txBody>
          <a:bodyPr/>
          <a:lstStyle>
            <a:lvl1pPr>
              <a:defRPr/>
            </a:lvl1pPr>
          </a:lstStyle>
          <a:p>
            <a:pPr>
              <a:defRPr/>
            </a:pPr>
            <a:fld id="{2BA936AF-627C-5D45-AE9F-0ED133116CEE}" type="slidenum">
              <a:rPr lang="en-US" altLang="en-US"/>
              <a:pPr>
                <a:defRPr/>
              </a:pPr>
              <a:t>‹#›</a:t>
            </a:fld>
            <a:endParaRPr lang="en-US" altLang="en-US"/>
          </a:p>
        </p:txBody>
      </p:sp>
    </p:spTree>
    <p:extLst>
      <p:ext uri="{BB962C8B-B14F-4D97-AF65-F5344CB8AC3E}">
        <p14:creationId xmlns:p14="http://schemas.microsoft.com/office/powerpoint/2010/main" val="16999313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9442E4D-C64D-9C4B-B96B-6CD137D702EE}"/>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3FE8A9C-284D-6D4D-AE22-78ED1A96DF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98D9ABC-DBB7-BB48-AFA7-18960E2116C1}"/>
              </a:ext>
            </a:extLst>
          </p:cNvPr>
          <p:cNvSpPr>
            <a:spLocks noGrp="1" noChangeArrowheads="1"/>
          </p:cNvSpPr>
          <p:nvPr>
            <p:ph type="sldNum" sz="quarter" idx="12"/>
          </p:nvPr>
        </p:nvSpPr>
        <p:spPr>
          <a:ln/>
        </p:spPr>
        <p:txBody>
          <a:bodyPr/>
          <a:lstStyle>
            <a:lvl1pPr>
              <a:defRPr/>
            </a:lvl1pPr>
          </a:lstStyle>
          <a:p>
            <a:pPr>
              <a:defRPr/>
            </a:pPr>
            <a:fld id="{B4B01ECA-A2AD-1E4C-A07A-7427A8425E45}" type="slidenum">
              <a:rPr lang="en-US" altLang="en-US"/>
              <a:pPr>
                <a:defRPr/>
              </a:pPr>
              <a:t>‹#›</a:t>
            </a:fld>
            <a:endParaRPr lang="en-US" altLang="en-US"/>
          </a:p>
        </p:txBody>
      </p:sp>
    </p:spTree>
    <p:extLst>
      <p:ext uri="{BB962C8B-B14F-4D97-AF65-F5344CB8AC3E}">
        <p14:creationId xmlns:p14="http://schemas.microsoft.com/office/powerpoint/2010/main" val="25484134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E87B92E-0056-4941-883F-9D3A5C5384B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51BFCCF-9E35-1B4C-8C1D-99F9F5FD05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510EB21-BE9B-C541-9CAE-80D4875CF54F}"/>
              </a:ext>
            </a:extLst>
          </p:cNvPr>
          <p:cNvSpPr>
            <a:spLocks noGrp="1" noChangeArrowheads="1"/>
          </p:cNvSpPr>
          <p:nvPr>
            <p:ph type="sldNum" sz="quarter" idx="12"/>
          </p:nvPr>
        </p:nvSpPr>
        <p:spPr>
          <a:ln/>
        </p:spPr>
        <p:txBody>
          <a:bodyPr/>
          <a:lstStyle>
            <a:lvl1pPr>
              <a:defRPr/>
            </a:lvl1pPr>
          </a:lstStyle>
          <a:p>
            <a:pPr>
              <a:defRPr/>
            </a:pPr>
            <a:fld id="{32850E9A-77B5-534A-A4CD-876AE068040C}" type="slidenum">
              <a:rPr lang="en-US" altLang="en-US"/>
              <a:pPr>
                <a:defRPr/>
              </a:pPr>
              <a:t>‹#›</a:t>
            </a:fld>
            <a:endParaRPr lang="en-US" altLang="en-US"/>
          </a:p>
        </p:txBody>
      </p:sp>
    </p:spTree>
    <p:extLst>
      <p:ext uri="{BB962C8B-B14F-4D97-AF65-F5344CB8AC3E}">
        <p14:creationId xmlns:p14="http://schemas.microsoft.com/office/powerpoint/2010/main" val="171624705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9F141D-FB1C-5341-900B-1E0F96BB1DE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C72E181B-70FF-624D-8E4B-4E8A3EEB24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D3F533-8029-5349-A2B7-561272EBB3C0}"/>
              </a:ext>
            </a:extLst>
          </p:cNvPr>
          <p:cNvSpPr>
            <a:spLocks noGrp="1" noChangeArrowheads="1"/>
          </p:cNvSpPr>
          <p:nvPr>
            <p:ph type="sldNum" sz="quarter" idx="12"/>
          </p:nvPr>
        </p:nvSpPr>
        <p:spPr>
          <a:ln/>
        </p:spPr>
        <p:txBody>
          <a:bodyPr/>
          <a:lstStyle>
            <a:lvl1pPr>
              <a:defRPr/>
            </a:lvl1pPr>
          </a:lstStyle>
          <a:p>
            <a:pPr>
              <a:defRPr/>
            </a:pPr>
            <a:fld id="{E8D2477D-13C9-6F46-9555-859FD3EB87A4}" type="slidenum">
              <a:rPr lang="en-US" altLang="en-US"/>
              <a:pPr>
                <a:defRPr/>
              </a:pPr>
              <a:t>‹#›</a:t>
            </a:fld>
            <a:endParaRPr lang="en-US" altLang="en-US"/>
          </a:p>
        </p:txBody>
      </p:sp>
    </p:spTree>
    <p:extLst>
      <p:ext uri="{BB962C8B-B14F-4D97-AF65-F5344CB8AC3E}">
        <p14:creationId xmlns:p14="http://schemas.microsoft.com/office/powerpoint/2010/main" val="253318254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39BAFFD-6875-EB4C-B209-A9A31B33256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9A23F22-E20F-3247-A310-0151A52904B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6ABAA38-72B6-EE4F-A85E-12D523E5CAD6}"/>
              </a:ext>
            </a:extLst>
          </p:cNvPr>
          <p:cNvSpPr>
            <a:spLocks noGrp="1" noChangeArrowheads="1"/>
          </p:cNvSpPr>
          <p:nvPr>
            <p:ph type="sldNum" sz="quarter" idx="12"/>
          </p:nvPr>
        </p:nvSpPr>
        <p:spPr>
          <a:ln/>
        </p:spPr>
        <p:txBody>
          <a:bodyPr/>
          <a:lstStyle>
            <a:lvl1pPr>
              <a:defRPr/>
            </a:lvl1pPr>
          </a:lstStyle>
          <a:p>
            <a:pPr>
              <a:defRPr/>
            </a:pPr>
            <a:fld id="{A0DFE8F6-8301-8842-AFF6-07B2B9D4B2F0}" type="slidenum">
              <a:rPr lang="en-US" altLang="en-US"/>
              <a:pPr>
                <a:defRPr/>
              </a:pPr>
              <a:t>‹#›</a:t>
            </a:fld>
            <a:endParaRPr lang="en-US" altLang="en-US"/>
          </a:p>
        </p:txBody>
      </p:sp>
    </p:spTree>
    <p:extLst>
      <p:ext uri="{BB962C8B-B14F-4D97-AF65-F5344CB8AC3E}">
        <p14:creationId xmlns:p14="http://schemas.microsoft.com/office/powerpoint/2010/main" val="1151589811"/>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4D18EE8-0E89-104C-8444-60B815920F7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E34FB30-E39F-2A42-B286-A10388A137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42852C4-C32E-9A42-AFEA-74DA661CCA3C}"/>
              </a:ext>
            </a:extLst>
          </p:cNvPr>
          <p:cNvSpPr>
            <a:spLocks noGrp="1" noChangeArrowheads="1"/>
          </p:cNvSpPr>
          <p:nvPr>
            <p:ph type="sldNum" sz="quarter" idx="12"/>
          </p:nvPr>
        </p:nvSpPr>
        <p:spPr>
          <a:ln/>
        </p:spPr>
        <p:txBody>
          <a:bodyPr/>
          <a:lstStyle>
            <a:lvl1pPr>
              <a:defRPr/>
            </a:lvl1pPr>
          </a:lstStyle>
          <a:p>
            <a:pPr>
              <a:defRPr/>
            </a:pPr>
            <a:fld id="{07B54A64-B868-6046-8AB7-887C22035AEE}" type="slidenum">
              <a:rPr lang="en-US" altLang="en-US"/>
              <a:pPr>
                <a:defRPr/>
              </a:pPr>
              <a:t>‹#›</a:t>
            </a:fld>
            <a:endParaRPr lang="en-US" altLang="en-US"/>
          </a:p>
        </p:txBody>
      </p:sp>
    </p:spTree>
    <p:extLst>
      <p:ext uri="{BB962C8B-B14F-4D97-AF65-F5344CB8AC3E}">
        <p14:creationId xmlns:p14="http://schemas.microsoft.com/office/powerpoint/2010/main" val="3958051118"/>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7D88091-DEE7-1949-A672-C7860A3D4EE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D8F6E9D-EF4B-F442-8204-56F6C3C1E9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FD21B1-ED48-734C-BA0C-A03AC2570E7F}"/>
              </a:ext>
            </a:extLst>
          </p:cNvPr>
          <p:cNvSpPr>
            <a:spLocks noGrp="1" noChangeArrowheads="1"/>
          </p:cNvSpPr>
          <p:nvPr>
            <p:ph type="sldNum" sz="quarter" idx="12"/>
          </p:nvPr>
        </p:nvSpPr>
        <p:spPr>
          <a:ln/>
        </p:spPr>
        <p:txBody>
          <a:bodyPr/>
          <a:lstStyle>
            <a:lvl1pPr>
              <a:defRPr/>
            </a:lvl1pPr>
          </a:lstStyle>
          <a:p>
            <a:pPr>
              <a:defRPr/>
            </a:pPr>
            <a:fld id="{F0F53312-EF6D-9D46-B16B-B8F91D60D4EA}" type="slidenum">
              <a:rPr lang="en-US" altLang="en-US"/>
              <a:pPr>
                <a:defRPr/>
              </a:pPr>
              <a:t>‹#›</a:t>
            </a:fld>
            <a:endParaRPr lang="en-US" altLang="en-US"/>
          </a:p>
        </p:txBody>
      </p:sp>
    </p:spTree>
    <p:extLst>
      <p:ext uri="{BB962C8B-B14F-4D97-AF65-F5344CB8AC3E}">
        <p14:creationId xmlns:p14="http://schemas.microsoft.com/office/powerpoint/2010/main" val="3858393553"/>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85200" y="533400"/>
            <a:ext cx="269240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533400"/>
            <a:ext cx="78740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A726EC1-1767-6D4B-97F8-B36BE239CA5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F4A80B-E38D-BB4B-85E7-A604B63F90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21CB378-A60D-D84C-BEA5-61E532E8B6EB}"/>
              </a:ext>
            </a:extLst>
          </p:cNvPr>
          <p:cNvSpPr>
            <a:spLocks noGrp="1" noChangeArrowheads="1"/>
          </p:cNvSpPr>
          <p:nvPr>
            <p:ph type="sldNum" sz="quarter" idx="12"/>
          </p:nvPr>
        </p:nvSpPr>
        <p:spPr>
          <a:ln/>
        </p:spPr>
        <p:txBody>
          <a:bodyPr/>
          <a:lstStyle>
            <a:lvl1pPr>
              <a:defRPr/>
            </a:lvl1pPr>
          </a:lstStyle>
          <a:p>
            <a:pPr>
              <a:defRPr/>
            </a:pPr>
            <a:fld id="{8EEBD9E5-924D-1F40-A31F-CA75D5E45093}" type="slidenum">
              <a:rPr lang="en-US" altLang="en-US"/>
              <a:pPr>
                <a:defRPr/>
              </a:pPr>
              <a:t>‹#›</a:t>
            </a:fld>
            <a:endParaRPr lang="en-US" altLang="en-US"/>
          </a:p>
        </p:txBody>
      </p:sp>
    </p:spTree>
    <p:extLst>
      <p:ext uri="{BB962C8B-B14F-4D97-AF65-F5344CB8AC3E}">
        <p14:creationId xmlns:p14="http://schemas.microsoft.com/office/powerpoint/2010/main" val="361268898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93E8D8C-77F3-8B48-AEBB-6EC9276A763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CE91776-A678-C742-8EFE-D323B8353A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2FADDA30-7364-2344-8AC8-1EB203A28CE5}"/>
              </a:ext>
            </a:extLst>
          </p:cNvPr>
          <p:cNvSpPr>
            <a:spLocks noGrp="1" noChangeArrowheads="1"/>
          </p:cNvSpPr>
          <p:nvPr>
            <p:ph type="sldNum" sz="quarter" idx="12"/>
          </p:nvPr>
        </p:nvSpPr>
        <p:spPr>
          <a:ln/>
        </p:spPr>
        <p:txBody>
          <a:bodyPr/>
          <a:lstStyle>
            <a:lvl1pPr>
              <a:defRPr/>
            </a:lvl1pPr>
          </a:lstStyle>
          <a:p>
            <a:pPr>
              <a:defRPr/>
            </a:pPr>
            <a:fld id="{928458BD-E7FA-9546-AF34-8799D39F26F6}" type="slidenum">
              <a:rPr lang="en-US" altLang="en-US"/>
              <a:pPr>
                <a:defRPr/>
              </a:pPr>
              <a:t>‹#›</a:t>
            </a:fld>
            <a:endParaRPr lang="en-US" altLang="en-US"/>
          </a:p>
        </p:txBody>
      </p:sp>
    </p:spTree>
    <p:extLst>
      <p:ext uri="{BB962C8B-B14F-4D97-AF65-F5344CB8AC3E}">
        <p14:creationId xmlns:p14="http://schemas.microsoft.com/office/powerpoint/2010/main" val="3212861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24F8-7138-DE48-97FE-4C64791715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5B0C56-CCCE-1042-9914-727AF48D6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12850D23-CE48-4E4C-B644-E7A339BF4FB9}"/>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0A91277D-A0D6-5E4E-ADD8-A4674F6954BA}"/>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411CC0C1-DB91-8D40-9554-531ABF6E89D5}"/>
              </a:ext>
            </a:extLst>
          </p:cNvPr>
          <p:cNvSpPr>
            <a:spLocks noGrp="1" noChangeArrowheads="1"/>
          </p:cNvSpPr>
          <p:nvPr>
            <p:ph type="sldNum" sz="quarter" idx="12"/>
          </p:nvPr>
        </p:nvSpPr>
        <p:spPr>
          <a:ln/>
        </p:spPr>
        <p:txBody>
          <a:bodyPr/>
          <a:lstStyle>
            <a:lvl1pPr>
              <a:defRPr/>
            </a:lvl1pPr>
          </a:lstStyle>
          <a:p>
            <a:pPr>
              <a:defRPr/>
            </a:pPr>
            <a:fld id="{BED9F63B-2020-F048-9C70-1B169DC77E5B}" type="slidenum">
              <a:rPr lang="en-GB" altLang="en-US"/>
              <a:pPr>
                <a:defRPr/>
              </a:pPr>
              <a:t>‹#›</a:t>
            </a:fld>
            <a:endParaRPr lang="en-GB" altLang="en-US"/>
          </a:p>
        </p:txBody>
      </p:sp>
    </p:spTree>
    <p:extLst>
      <p:ext uri="{BB962C8B-B14F-4D97-AF65-F5344CB8AC3E}">
        <p14:creationId xmlns:p14="http://schemas.microsoft.com/office/powerpoint/2010/main" val="433315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138A-917B-154F-A4C2-621552B23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BDB22-A16A-C647-AC92-30A3FB5270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C41E740-CCB2-C64B-B993-751DD0368C12}"/>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22CEFE62-05AE-C942-BF6E-2A0E3A17A531}"/>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7B65F181-FCFD-944C-A0FD-F68CE4A2AB5E}"/>
              </a:ext>
            </a:extLst>
          </p:cNvPr>
          <p:cNvSpPr>
            <a:spLocks noGrp="1" noChangeArrowheads="1"/>
          </p:cNvSpPr>
          <p:nvPr>
            <p:ph type="sldNum" sz="quarter" idx="12"/>
          </p:nvPr>
        </p:nvSpPr>
        <p:spPr>
          <a:ln/>
        </p:spPr>
        <p:txBody>
          <a:bodyPr/>
          <a:lstStyle>
            <a:lvl1pPr>
              <a:defRPr/>
            </a:lvl1pPr>
          </a:lstStyle>
          <a:p>
            <a:pPr>
              <a:defRPr/>
            </a:pPr>
            <a:fld id="{4491ABC1-8511-DE47-B9DD-51E264AAFBC5}" type="slidenum">
              <a:rPr lang="en-GB" altLang="en-US"/>
              <a:pPr>
                <a:defRPr/>
              </a:pPr>
              <a:t>‹#›</a:t>
            </a:fld>
            <a:endParaRPr lang="en-GB" altLang="en-US"/>
          </a:p>
        </p:txBody>
      </p:sp>
    </p:spTree>
    <p:extLst>
      <p:ext uri="{BB962C8B-B14F-4D97-AF65-F5344CB8AC3E}">
        <p14:creationId xmlns:p14="http://schemas.microsoft.com/office/powerpoint/2010/main" val="21188900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C0573-3C61-4C46-BEB9-CF944668EAAB}"/>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2365C-CCE9-A848-B0F0-E03472042EAC}"/>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4">
            <a:extLst>
              <a:ext uri="{FF2B5EF4-FFF2-40B4-BE49-F238E27FC236}">
                <a16:creationId xmlns:a16="http://schemas.microsoft.com/office/drawing/2014/main" id="{F17FBDD0-EC0B-0344-8C66-8AD54E74804C}"/>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66E66015-DBD0-0043-89BF-61AB17C80A0D}"/>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E3E73B21-BBD4-4D4D-8679-4DDF6E73D232}"/>
              </a:ext>
            </a:extLst>
          </p:cNvPr>
          <p:cNvSpPr>
            <a:spLocks noGrp="1" noChangeArrowheads="1"/>
          </p:cNvSpPr>
          <p:nvPr>
            <p:ph type="sldNum" sz="quarter" idx="12"/>
          </p:nvPr>
        </p:nvSpPr>
        <p:spPr>
          <a:ln/>
        </p:spPr>
        <p:txBody>
          <a:bodyPr/>
          <a:lstStyle>
            <a:lvl1pPr>
              <a:defRPr/>
            </a:lvl1pPr>
          </a:lstStyle>
          <a:p>
            <a:pPr>
              <a:defRPr/>
            </a:pPr>
            <a:fld id="{F2904816-3ADB-074E-8057-9F307C211B09}" type="slidenum">
              <a:rPr lang="en-GB" altLang="en-US"/>
              <a:pPr>
                <a:defRPr/>
              </a:pPr>
              <a:t>‹#›</a:t>
            </a:fld>
            <a:endParaRPr lang="en-GB" altLang="en-US"/>
          </a:p>
        </p:txBody>
      </p:sp>
    </p:spTree>
    <p:extLst>
      <p:ext uri="{BB962C8B-B14F-4D97-AF65-F5344CB8AC3E}">
        <p14:creationId xmlns:p14="http://schemas.microsoft.com/office/powerpoint/2010/main" val="31980540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C889-760C-AC4A-AE0F-E844437EF9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F4961-DA04-B84D-8DE9-703ECFB1E4A9}"/>
              </a:ext>
            </a:extLst>
          </p:cNvPr>
          <p:cNvSpPr>
            <a:spLocks noGrp="1"/>
          </p:cNvSpPr>
          <p:nvPr>
            <p:ph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C16127-99FC-7E42-961F-3DB32EAD1BF2}"/>
              </a:ext>
            </a:extLst>
          </p:cNvPr>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5DC47BB-169C-BC41-A1E3-3DC2FCF4F8C0}"/>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42C8ADB2-9098-8C49-B872-85FBD3E309BF}"/>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a:extLst>
              <a:ext uri="{FF2B5EF4-FFF2-40B4-BE49-F238E27FC236}">
                <a16:creationId xmlns:a16="http://schemas.microsoft.com/office/drawing/2014/main" id="{0930CADF-D765-8B44-9FCB-889CCBBCFB98}"/>
              </a:ext>
            </a:extLst>
          </p:cNvPr>
          <p:cNvSpPr>
            <a:spLocks noGrp="1" noChangeArrowheads="1"/>
          </p:cNvSpPr>
          <p:nvPr>
            <p:ph type="sldNum" sz="quarter" idx="12"/>
          </p:nvPr>
        </p:nvSpPr>
        <p:spPr>
          <a:ln/>
        </p:spPr>
        <p:txBody>
          <a:bodyPr/>
          <a:lstStyle>
            <a:lvl1pPr>
              <a:defRPr/>
            </a:lvl1pPr>
          </a:lstStyle>
          <a:p>
            <a:pPr>
              <a:defRPr/>
            </a:pPr>
            <a:fld id="{9E480015-56C7-D34E-A023-BB11AB487A36}" type="slidenum">
              <a:rPr lang="en-GB" altLang="en-US"/>
              <a:pPr>
                <a:defRPr/>
              </a:pPr>
              <a:t>‹#›</a:t>
            </a:fld>
            <a:endParaRPr lang="en-GB" altLang="en-US"/>
          </a:p>
        </p:txBody>
      </p:sp>
    </p:spTree>
    <p:extLst>
      <p:ext uri="{BB962C8B-B14F-4D97-AF65-F5344CB8AC3E}">
        <p14:creationId xmlns:p14="http://schemas.microsoft.com/office/powerpoint/2010/main" val="17699223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903C3-EE1B-CA4A-9C2B-2A6A4856E723}"/>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2A799D-A8A3-D44B-A4EC-E1935DFDE5D5}"/>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6EC25ED-DC37-3548-B742-CA076670933E}"/>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AD3508-F165-CE41-8216-AE01CD6FD73B}"/>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C892DE-169A-E84E-99AD-155FA55D1C8C}"/>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5752975-3C55-1448-8B2B-3BA6DD0E40AF}"/>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a:extLst>
              <a:ext uri="{FF2B5EF4-FFF2-40B4-BE49-F238E27FC236}">
                <a16:creationId xmlns:a16="http://schemas.microsoft.com/office/drawing/2014/main" id="{B7C740B8-9434-A54A-81ED-12228631C8FC}"/>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a:extLst>
              <a:ext uri="{FF2B5EF4-FFF2-40B4-BE49-F238E27FC236}">
                <a16:creationId xmlns:a16="http://schemas.microsoft.com/office/drawing/2014/main" id="{1B0DAC09-AF93-4744-A74C-90E2F456F845}"/>
              </a:ext>
            </a:extLst>
          </p:cNvPr>
          <p:cNvSpPr>
            <a:spLocks noGrp="1" noChangeArrowheads="1"/>
          </p:cNvSpPr>
          <p:nvPr>
            <p:ph type="sldNum" sz="quarter" idx="12"/>
          </p:nvPr>
        </p:nvSpPr>
        <p:spPr>
          <a:ln/>
        </p:spPr>
        <p:txBody>
          <a:bodyPr/>
          <a:lstStyle>
            <a:lvl1pPr>
              <a:defRPr/>
            </a:lvl1pPr>
          </a:lstStyle>
          <a:p>
            <a:pPr>
              <a:defRPr/>
            </a:pPr>
            <a:fld id="{7E2AAFA4-392C-9B4F-B83B-BAA781961B32}" type="slidenum">
              <a:rPr lang="en-GB" altLang="en-US"/>
              <a:pPr>
                <a:defRPr/>
              </a:pPr>
              <a:t>‹#›</a:t>
            </a:fld>
            <a:endParaRPr lang="en-GB" altLang="en-US"/>
          </a:p>
        </p:txBody>
      </p:sp>
    </p:spTree>
    <p:extLst>
      <p:ext uri="{BB962C8B-B14F-4D97-AF65-F5344CB8AC3E}">
        <p14:creationId xmlns:p14="http://schemas.microsoft.com/office/powerpoint/2010/main" val="9361832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58DC-012E-2643-8071-1412B251C84C}"/>
              </a:ext>
            </a:extLst>
          </p:cNvPr>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278D589-2444-824F-A9CA-C90418FD5237}"/>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a:extLst>
              <a:ext uri="{FF2B5EF4-FFF2-40B4-BE49-F238E27FC236}">
                <a16:creationId xmlns:a16="http://schemas.microsoft.com/office/drawing/2014/main" id="{74D5D876-3ECB-6C4E-AEFE-57CD9E995770}"/>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a:extLst>
              <a:ext uri="{FF2B5EF4-FFF2-40B4-BE49-F238E27FC236}">
                <a16:creationId xmlns:a16="http://schemas.microsoft.com/office/drawing/2014/main" id="{C5CD0CCD-C984-6745-AF0E-25D4B63A01DE}"/>
              </a:ext>
            </a:extLst>
          </p:cNvPr>
          <p:cNvSpPr>
            <a:spLocks noGrp="1" noChangeArrowheads="1"/>
          </p:cNvSpPr>
          <p:nvPr>
            <p:ph type="sldNum" sz="quarter" idx="12"/>
          </p:nvPr>
        </p:nvSpPr>
        <p:spPr>
          <a:ln/>
        </p:spPr>
        <p:txBody>
          <a:bodyPr/>
          <a:lstStyle>
            <a:lvl1pPr>
              <a:defRPr/>
            </a:lvl1pPr>
          </a:lstStyle>
          <a:p>
            <a:pPr>
              <a:defRPr/>
            </a:pPr>
            <a:fld id="{9239B8CB-88C1-1940-AB1C-4E00F5A46713}" type="slidenum">
              <a:rPr lang="en-GB" altLang="en-US"/>
              <a:pPr>
                <a:defRPr/>
              </a:pPr>
              <a:t>‹#›</a:t>
            </a:fld>
            <a:endParaRPr lang="en-GB" altLang="en-US"/>
          </a:p>
        </p:txBody>
      </p:sp>
    </p:spTree>
    <p:extLst>
      <p:ext uri="{BB962C8B-B14F-4D97-AF65-F5344CB8AC3E}">
        <p14:creationId xmlns:p14="http://schemas.microsoft.com/office/powerpoint/2010/main" val="29099391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4BCA728-5A41-AC43-9F01-15700D54C424}"/>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a:extLst>
              <a:ext uri="{FF2B5EF4-FFF2-40B4-BE49-F238E27FC236}">
                <a16:creationId xmlns:a16="http://schemas.microsoft.com/office/drawing/2014/main" id="{4839CE80-E32B-0C46-9D1B-9318877CF908}"/>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a:extLst>
              <a:ext uri="{FF2B5EF4-FFF2-40B4-BE49-F238E27FC236}">
                <a16:creationId xmlns:a16="http://schemas.microsoft.com/office/drawing/2014/main" id="{31C67F22-FBAB-494A-8672-69C35222B1CF}"/>
              </a:ext>
            </a:extLst>
          </p:cNvPr>
          <p:cNvSpPr>
            <a:spLocks noGrp="1" noChangeArrowheads="1"/>
          </p:cNvSpPr>
          <p:nvPr>
            <p:ph type="sldNum" sz="quarter" idx="12"/>
          </p:nvPr>
        </p:nvSpPr>
        <p:spPr>
          <a:ln/>
        </p:spPr>
        <p:txBody>
          <a:bodyPr/>
          <a:lstStyle>
            <a:lvl1pPr>
              <a:defRPr/>
            </a:lvl1pPr>
          </a:lstStyle>
          <a:p>
            <a:pPr>
              <a:defRPr/>
            </a:pPr>
            <a:fld id="{DAC8E962-6914-4148-A195-D0E9EF2D25B1}" type="slidenum">
              <a:rPr lang="en-GB" altLang="en-US"/>
              <a:pPr>
                <a:defRPr/>
              </a:pPr>
              <a:t>‹#›</a:t>
            </a:fld>
            <a:endParaRPr lang="en-GB" altLang="en-US"/>
          </a:p>
        </p:txBody>
      </p:sp>
    </p:spTree>
    <p:extLst>
      <p:ext uri="{BB962C8B-B14F-4D97-AF65-F5344CB8AC3E}">
        <p14:creationId xmlns:p14="http://schemas.microsoft.com/office/powerpoint/2010/main" val="1153937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F862-2582-8449-97C5-7E9B65926342}"/>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A8D42B-69CD-854A-816D-5F7318615557}"/>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C88D0-9C60-9A48-91DD-9803E3D103E0}"/>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5B683BF6-CA6C-7A4E-868E-0FE81BC43890}"/>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C3ABFDBC-3058-4C4C-8AA3-6583B17B1C31}"/>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a:extLst>
              <a:ext uri="{FF2B5EF4-FFF2-40B4-BE49-F238E27FC236}">
                <a16:creationId xmlns:a16="http://schemas.microsoft.com/office/drawing/2014/main" id="{DB6476D1-7CC1-AF48-B705-C4AF58123237}"/>
              </a:ext>
            </a:extLst>
          </p:cNvPr>
          <p:cNvSpPr>
            <a:spLocks noGrp="1" noChangeArrowheads="1"/>
          </p:cNvSpPr>
          <p:nvPr>
            <p:ph type="sldNum" sz="quarter" idx="12"/>
          </p:nvPr>
        </p:nvSpPr>
        <p:spPr>
          <a:ln/>
        </p:spPr>
        <p:txBody>
          <a:bodyPr/>
          <a:lstStyle>
            <a:lvl1pPr>
              <a:defRPr/>
            </a:lvl1pPr>
          </a:lstStyle>
          <a:p>
            <a:pPr>
              <a:defRPr/>
            </a:pPr>
            <a:fld id="{F59723C1-3A09-8446-A0A8-A2CD47D10DF1}" type="slidenum">
              <a:rPr lang="en-GB" altLang="en-US"/>
              <a:pPr>
                <a:defRPr/>
              </a:pPr>
              <a:t>‹#›</a:t>
            </a:fld>
            <a:endParaRPr lang="en-GB" altLang="en-US"/>
          </a:p>
        </p:txBody>
      </p:sp>
    </p:spTree>
    <p:extLst>
      <p:ext uri="{BB962C8B-B14F-4D97-AF65-F5344CB8AC3E}">
        <p14:creationId xmlns:p14="http://schemas.microsoft.com/office/powerpoint/2010/main" val="1260321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D0C8-7A81-E54F-A3A0-A365DF2D0DFF}"/>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73D023-2F09-D845-BF0D-AF28B0B4CE2E}"/>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6AE611C1-976B-9D47-A02F-E14E4ACB45F9}"/>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FD865AB1-0B4C-E147-B235-80553EBA03C1}"/>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C324F5D7-0AD3-274B-9C93-9BEC0A53B424}"/>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a:extLst>
              <a:ext uri="{FF2B5EF4-FFF2-40B4-BE49-F238E27FC236}">
                <a16:creationId xmlns:a16="http://schemas.microsoft.com/office/drawing/2014/main" id="{66F70FC1-38FD-3A4C-B9C4-0E1C8FC4BD2B}"/>
              </a:ext>
            </a:extLst>
          </p:cNvPr>
          <p:cNvSpPr>
            <a:spLocks noGrp="1" noChangeArrowheads="1"/>
          </p:cNvSpPr>
          <p:nvPr>
            <p:ph type="sldNum" sz="quarter" idx="12"/>
          </p:nvPr>
        </p:nvSpPr>
        <p:spPr>
          <a:ln/>
        </p:spPr>
        <p:txBody>
          <a:bodyPr/>
          <a:lstStyle>
            <a:lvl1pPr>
              <a:defRPr/>
            </a:lvl1pPr>
          </a:lstStyle>
          <a:p>
            <a:pPr>
              <a:defRPr/>
            </a:pPr>
            <a:fld id="{D0332E38-D9D9-964A-9EAA-1D2F39D77948}" type="slidenum">
              <a:rPr lang="en-GB" altLang="en-US"/>
              <a:pPr>
                <a:defRPr/>
              </a:pPr>
              <a:t>‹#›</a:t>
            </a:fld>
            <a:endParaRPr lang="en-GB" altLang="en-US"/>
          </a:p>
        </p:txBody>
      </p:sp>
    </p:spTree>
    <p:extLst>
      <p:ext uri="{BB962C8B-B14F-4D97-AF65-F5344CB8AC3E}">
        <p14:creationId xmlns:p14="http://schemas.microsoft.com/office/powerpoint/2010/main" val="29039884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DC935-FBA6-4C4E-91B1-24169FCE6D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193F69-753B-CB47-B597-A3EA288F0EF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09E3293-AF9E-D747-81DC-A2B73F38C919}"/>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403E8332-F0DE-774B-9669-68364EA84614}"/>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AB023450-331E-8A46-8BA2-6C96F4B3AD29}"/>
              </a:ext>
            </a:extLst>
          </p:cNvPr>
          <p:cNvSpPr>
            <a:spLocks noGrp="1" noChangeArrowheads="1"/>
          </p:cNvSpPr>
          <p:nvPr>
            <p:ph type="sldNum" sz="quarter" idx="12"/>
          </p:nvPr>
        </p:nvSpPr>
        <p:spPr>
          <a:ln/>
        </p:spPr>
        <p:txBody>
          <a:bodyPr/>
          <a:lstStyle>
            <a:lvl1pPr>
              <a:defRPr/>
            </a:lvl1pPr>
          </a:lstStyle>
          <a:p>
            <a:pPr>
              <a:defRPr/>
            </a:pPr>
            <a:fld id="{39442B54-9FB6-4341-9880-7B4368579CAE}" type="slidenum">
              <a:rPr lang="en-GB" altLang="en-US"/>
              <a:pPr>
                <a:defRPr/>
              </a:pPr>
              <a:t>‹#›</a:t>
            </a:fld>
            <a:endParaRPr lang="en-GB" altLang="en-US"/>
          </a:p>
        </p:txBody>
      </p:sp>
    </p:spTree>
    <p:extLst>
      <p:ext uri="{BB962C8B-B14F-4D97-AF65-F5344CB8AC3E}">
        <p14:creationId xmlns:p14="http://schemas.microsoft.com/office/powerpoint/2010/main" val="3799244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8528686-703A-B74F-96E4-CC5CA5ED6BF6}"/>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61C18C6-ABA0-C24E-837D-84AD665A5F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3D77A31-61B6-3648-AB32-5B4026291E06}"/>
              </a:ext>
            </a:extLst>
          </p:cNvPr>
          <p:cNvSpPr>
            <a:spLocks noGrp="1" noChangeArrowheads="1"/>
          </p:cNvSpPr>
          <p:nvPr>
            <p:ph type="sldNum" sz="quarter" idx="12"/>
          </p:nvPr>
        </p:nvSpPr>
        <p:spPr>
          <a:ln/>
        </p:spPr>
        <p:txBody>
          <a:bodyPr/>
          <a:lstStyle>
            <a:lvl1pPr>
              <a:defRPr/>
            </a:lvl1pPr>
          </a:lstStyle>
          <a:p>
            <a:pPr>
              <a:defRPr/>
            </a:pPr>
            <a:fld id="{C6669F8A-2272-AE46-B571-042D57B91FEB}" type="slidenum">
              <a:rPr lang="en-US" altLang="en-US"/>
              <a:pPr>
                <a:defRPr/>
              </a:pPr>
              <a:t>‹#›</a:t>
            </a:fld>
            <a:endParaRPr lang="en-US" altLang="en-US"/>
          </a:p>
        </p:txBody>
      </p:sp>
    </p:spTree>
    <p:extLst>
      <p:ext uri="{BB962C8B-B14F-4D97-AF65-F5344CB8AC3E}">
        <p14:creationId xmlns:p14="http://schemas.microsoft.com/office/powerpoint/2010/main" val="20565447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F14CBB-27ED-AB45-B765-81F1DFDBF91F}"/>
              </a:ext>
            </a:extLst>
          </p:cNvPr>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BF0B81-9197-FE4C-8C2E-68318AAE8AF2}"/>
              </a:ext>
            </a:extLst>
          </p:cNvPr>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2A235F4-FF2D-0148-A212-F8300FA2E1B0}"/>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B0E17DDB-CE58-6642-A103-849B1366A5A1}"/>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2C79D2D8-7AD4-F64F-AB30-7EA663FAE621}"/>
              </a:ext>
            </a:extLst>
          </p:cNvPr>
          <p:cNvSpPr>
            <a:spLocks noGrp="1" noChangeArrowheads="1"/>
          </p:cNvSpPr>
          <p:nvPr>
            <p:ph type="sldNum" sz="quarter" idx="12"/>
          </p:nvPr>
        </p:nvSpPr>
        <p:spPr>
          <a:ln/>
        </p:spPr>
        <p:txBody>
          <a:bodyPr/>
          <a:lstStyle>
            <a:lvl1pPr>
              <a:defRPr/>
            </a:lvl1pPr>
          </a:lstStyle>
          <a:p>
            <a:pPr>
              <a:defRPr/>
            </a:pPr>
            <a:fld id="{00F1AD5B-505D-0148-98A2-B7320486BA9F}" type="slidenum">
              <a:rPr lang="en-GB" altLang="en-US"/>
              <a:pPr>
                <a:defRPr/>
              </a:pPr>
              <a:t>‹#›</a:t>
            </a:fld>
            <a:endParaRPr lang="en-GB" altLang="en-US"/>
          </a:p>
        </p:txBody>
      </p:sp>
    </p:spTree>
    <p:extLst>
      <p:ext uri="{BB962C8B-B14F-4D97-AF65-F5344CB8AC3E}">
        <p14:creationId xmlns:p14="http://schemas.microsoft.com/office/powerpoint/2010/main" val="4060617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0967-6D75-FA45-A64A-62DB288FB672}"/>
              </a:ext>
            </a:extLst>
          </p:cNvPr>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83FC39-152D-7248-92F0-BD925E803345}"/>
              </a:ext>
            </a:extLst>
          </p:cNvPr>
          <p:cNvSpPr>
            <a:spLocks noGrp="1"/>
          </p:cNvSpPr>
          <p:nvPr>
            <p:ph type="body"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3D4DCD-1799-864A-BAFE-34451F596D12}"/>
              </a:ext>
            </a:extLst>
          </p:cNvPr>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25ACCD3-B302-5940-92C4-00673B51E573}"/>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04C0BBF5-D013-0E40-A632-CAAA96FC545C}"/>
              </a:ext>
            </a:extLst>
          </p:cNvPr>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a:extLst>
              <a:ext uri="{FF2B5EF4-FFF2-40B4-BE49-F238E27FC236}">
                <a16:creationId xmlns:a16="http://schemas.microsoft.com/office/drawing/2014/main" id="{042BE801-BF7D-2E44-87DB-A18505F1F575}"/>
              </a:ext>
            </a:extLst>
          </p:cNvPr>
          <p:cNvSpPr>
            <a:spLocks noGrp="1" noChangeArrowheads="1"/>
          </p:cNvSpPr>
          <p:nvPr>
            <p:ph type="sldNum" sz="quarter" idx="12"/>
          </p:nvPr>
        </p:nvSpPr>
        <p:spPr>
          <a:ln/>
        </p:spPr>
        <p:txBody>
          <a:bodyPr/>
          <a:lstStyle>
            <a:lvl1pPr>
              <a:defRPr/>
            </a:lvl1pPr>
          </a:lstStyle>
          <a:p>
            <a:pPr>
              <a:defRPr/>
            </a:pPr>
            <a:fld id="{3AB5BD9B-A27D-E347-A979-26DC9F6717A5}" type="slidenum">
              <a:rPr lang="en-GB" altLang="en-US"/>
              <a:pPr>
                <a:defRPr/>
              </a:pPr>
              <a:t>‹#›</a:t>
            </a:fld>
            <a:endParaRPr lang="en-GB" altLang="en-US"/>
          </a:p>
        </p:txBody>
      </p:sp>
    </p:spTree>
    <p:extLst>
      <p:ext uri="{BB962C8B-B14F-4D97-AF65-F5344CB8AC3E}">
        <p14:creationId xmlns:p14="http://schemas.microsoft.com/office/powerpoint/2010/main" val="8297862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1A90D-AE8C-FC44-8BB0-9C7E00CC8D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74A21C-28EF-7644-A054-445D6B855A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14D94CAB-C4E4-1640-8CD8-A5EE1E4A53B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35CE537D-114D-0F4E-A720-CF7DBCD9B71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0B46F2FB-1DA9-7F45-8BD6-245521B63C03}"/>
              </a:ext>
            </a:extLst>
          </p:cNvPr>
          <p:cNvSpPr>
            <a:spLocks noGrp="1" noChangeArrowheads="1"/>
          </p:cNvSpPr>
          <p:nvPr>
            <p:ph type="sldNum" sz="quarter" idx="12"/>
          </p:nvPr>
        </p:nvSpPr>
        <p:spPr>
          <a:ln/>
        </p:spPr>
        <p:txBody>
          <a:bodyPr/>
          <a:lstStyle>
            <a:lvl1pPr>
              <a:defRPr/>
            </a:lvl1pPr>
          </a:lstStyle>
          <a:p>
            <a:pPr>
              <a:defRPr/>
            </a:pPr>
            <a:fld id="{C6BA0C59-AA6A-DC43-8816-2D32AD2599AA}" type="slidenum">
              <a:rPr lang="en-US" altLang="en-US"/>
              <a:pPr>
                <a:defRPr/>
              </a:pPr>
              <a:t>‹#›</a:t>
            </a:fld>
            <a:endParaRPr lang="en-US" altLang="en-US"/>
          </a:p>
        </p:txBody>
      </p:sp>
    </p:spTree>
    <p:extLst>
      <p:ext uri="{BB962C8B-B14F-4D97-AF65-F5344CB8AC3E}">
        <p14:creationId xmlns:p14="http://schemas.microsoft.com/office/powerpoint/2010/main" val="16221168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0DDE-DF66-3A47-A4CE-483D95D39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FCD39-63D5-8C45-B58F-B784B65CD9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5AD4521-2137-7645-8A7D-A25D43C8DE3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1FC8F74E-5365-4B48-B4B7-5345EAD6B2B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00D3CC04-F401-684C-943F-E549956860F3}"/>
              </a:ext>
            </a:extLst>
          </p:cNvPr>
          <p:cNvSpPr>
            <a:spLocks noGrp="1" noChangeArrowheads="1"/>
          </p:cNvSpPr>
          <p:nvPr>
            <p:ph type="sldNum" sz="quarter" idx="12"/>
          </p:nvPr>
        </p:nvSpPr>
        <p:spPr>
          <a:ln/>
        </p:spPr>
        <p:txBody>
          <a:bodyPr/>
          <a:lstStyle>
            <a:lvl1pPr>
              <a:defRPr/>
            </a:lvl1pPr>
          </a:lstStyle>
          <a:p>
            <a:pPr>
              <a:defRPr/>
            </a:pPr>
            <a:fld id="{AF3765E8-18FA-F846-BB14-14A16BE5607D}" type="slidenum">
              <a:rPr lang="en-US" altLang="en-US"/>
              <a:pPr>
                <a:defRPr/>
              </a:pPr>
              <a:t>‹#›</a:t>
            </a:fld>
            <a:endParaRPr lang="en-US" altLang="en-US"/>
          </a:p>
        </p:txBody>
      </p:sp>
    </p:spTree>
    <p:extLst>
      <p:ext uri="{BB962C8B-B14F-4D97-AF65-F5344CB8AC3E}">
        <p14:creationId xmlns:p14="http://schemas.microsoft.com/office/powerpoint/2010/main" val="11050009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B9B2-ED9D-3444-95BA-A4EA3B9DAEA7}"/>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799B4E-3258-FD44-A494-9F8FD86E59A3}"/>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4">
            <a:extLst>
              <a:ext uri="{FF2B5EF4-FFF2-40B4-BE49-F238E27FC236}">
                <a16:creationId xmlns:a16="http://schemas.microsoft.com/office/drawing/2014/main" id="{AF52054B-6234-C24B-BF2C-C511B084148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E5C3CB8B-8701-C94C-AD43-261B73F8E0B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BBA286BF-F751-E843-AE63-762FC4FB1338}"/>
              </a:ext>
            </a:extLst>
          </p:cNvPr>
          <p:cNvSpPr>
            <a:spLocks noGrp="1" noChangeArrowheads="1"/>
          </p:cNvSpPr>
          <p:nvPr>
            <p:ph type="sldNum" sz="quarter" idx="12"/>
          </p:nvPr>
        </p:nvSpPr>
        <p:spPr>
          <a:ln/>
        </p:spPr>
        <p:txBody>
          <a:bodyPr/>
          <a:lstStyle>
            <a:lvl1pPr>
              <a:defRPr/>
            </a:lvl1pPr>
          </a:lstStyle>
          <a:p>
            <a:pPr>
              <a:defRPr/>
            </a:pPr>
            <a:fld id="{683CD86C-E040-4541-B63B-A57F7613B2E4}" type="slidenum">
              <a:rPr lang="en-US" altLang="en-US"/>
              <a:pPr>
                <a:defRPr/>
              </a:pPr>
              <a:t>‹#›</a:t>
            </a:fld>
            <a:endParaRPr lang="en-US" altLang="en-US"/>
          </a:p>
        </p:txBody>
      </p:sp>
    </p:spTree>
    <p:extLst>
      <p:ext uri="{BB962C8B-B14F-4D97-AF65-F5344CB8AC3E}">
        <p14:creationId xmlns:p14="http://schemas.microsoft.com/office/powerpoint/2010/main" val="34032037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CF9-D1FC-5546-AB87-286EAC553D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DB2C04-43CD-0549-93CF-830C89732362}"/>
              </a:ext>
            </a:extLst>
          </p:cNvPr>
          <p:cNvSpPr>
            <a:spLocks noGrp="1"/>
          </p:cNvSpPr>
          <p:nvPr>
            <p:ph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CDE0A4-6646-4149-9C18-6D2C91E4A011}"/>
              </a:ext>
            </a:extLst>
          </p:cNvPr>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4A51DCD-3837-CC41-95F3-8A6E5F00110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5EF47710-58F0-F34F-B576-BF249DC7E0D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261A5622-FC6C-B248-B647-82E3995ADF34}"/>
              </a:ext>
            </a:extLst>
          </p:cNvPr>
          <p:cNvSpPr>
            <a:spLocks noGrp="1" noChangeArrowheads="1"/>
          </p:cNvSpPr>
          <p:nvPr>
            <p:ph type="sldNum" sz="quarter" idx="12"/>
          </p:nvPr>
        </p:nvSpPr>
        <p:spPr>
          <a:ln/>
        </p:spPr>
        <p:txBody>
          <a:bodyPr/>
          <a:lstStyle>
            <a:lvl1pPr>
              <a:defRPr/>
            </a:lvl1pPr>
          </a:lstStyle>
          <a:p>
            <a:pPr>
              <a:defRPr/>
            </a:pPr>
            <a:fld id="{712E39CA-8445-4C4B-902B-0060CC671F50}" type="slidenum">
              <a:rPr lang="en-US" altLang="en-US"/>
              <a:pPr>
                <a:defRPr/>
              </a:pPr>
              <a:t>‹#›</a:t>
            </a:fld>
            <a:endParaRPr lang="en-US" altLang="en-US"/>
          </a:p>
        </p:txBody>
      </p:sp>
    </p:spTree>
    <p:extLst>
      <p:ext uri="{BB962C8B-B14F-4D97-AF65-F5344CB8AC3E}">
        <p14:creationId xmlns:p14="http://schemas.microsoft.com/office/powerpoint/2010/main" val="9520728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C3AE-19D4-A44B-B0A8-80A2743F01A5}"/>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0366F0-DF11-D94E-93C6-D6E318A423A7}"/>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499E91-EB81-B44D-8F89-2E3E820983DA}"/>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BA5123-10FF-FE48-AC16-1830F671CD60}"/>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F470D6-5340-8840-9001-3FD0CDB7A64A}"/>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01CB28D-7FE0-564B-B23D-D29AD70CEC3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01424232-53BE-2040-BC2A-18C8AAC8F95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04ED017A-2FB4-7F46-96CA-C48816E411B5}"/>
              </a:ext>
            </a:extLst>
          </p:cNvPr>
          <p:cNvSpPr>
            <a:spLocks noGrp="1" noChangeArrowheads="1"/>
          </p:cNvSpPr>
          <p:nvPr>
            <p:ph type="sldNum" sz="quarter" idx="12"/>
          </p:nvPr>
        </p:nvSpPr>
        <p:spPr>
          <a:ln/>
        </p:spPr>
        <p:txBody>
          <a:bodyPr/>
          <a:lstStyle>
            <a:lvl1pPr>
              <a:defRPr/>
            </a:lvl1pPr>
          </a:lstStyle>
          <a:p>
            <a:pPr>
              <a:defRPr/>
            </a:pPr>
            <a:fld id="{DBEF3EFB-25B3-134D-A604-410DE0F16F04}" type="slidenum">
              <a:rPr lang="en-US" altLang="en-US"/>
              <a:pPr>
                <a:defRPr/>
              </a:pPr>
              <a:t>‹#›</a:t>
            </a:fld>
            <a:endParaRPr lang="en-US" altLang="en-US"/>
          </a:p>
        </p:txBody>
      </p:sp>
    </p:spTree>
    <p:extLst>
      <p:ext uri="{BB962C8B-B14F-4D97-AF65-F5344CB8AC3E}">
        <p14:creationId xmlns:p14="http://schemas.microsoft.com/office/powerpoint/2010/main" val="26297024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F1C4-4141-F447-88DC-E3F75EB4FD31}"/>
              </a:ext>
            </a:extLst>
          </p:cNvPr>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6D0BFB7-A48E-A546-9116-7F244A4BACB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F5B8EA72-57E5-3A4E-97FA-B218F10AE10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B04997FC-5B6C-0642-AE01-3A37C12E2B1B}"/>
              </a:ext>
            </a:extLst>
          </p:cNvPr>
          <p:cNvSpPr>
            <a:spLocks noGrp="1" noChangeArrowheads="1"/>
          </p:cNvSpPr>
          <p:nvPr>
            <p:ph type="sldNum" sz="quarter" idx="12"/>
          </p:nvPr>
        </p:nvSpPr>
        <p:spPr>
          <a:ln/>
        </p:spPr>
        <p:txBody>
          <a:bodyPr/>
          <a:lstStyle>
            <a:lvl1pPr>
              <a:defRPr/>
            </a:lvl1pPr>
          </a:lstStyle>
          <a:p>
            <a:pPr>
              <a:defRPr/>
            </a:pPr>
            <a:fld id="{8FA21B6D-14FE-EA4E-8F0A-8F70A2C933D6}" type="slidenum">
              <a:rPr lang="en-US" altLang="en-US"/>
              <a:pPr>
                <a:defRPr/>
              </a:pPr>
              <a:t>‹#›</a:t>
            </a:fld>
            <a:endParaRPr lang="en-US" altLang="en-US"/>
          </a:p>
        </p:txBody>
      </p:sp>
    </p:spTree>
    <p:extLst>
      <p:ext uri="{BB962C8B-B14F-4D97-AF65-F5344CB8AC3E}">
        <p14:creationId xmlns:p14="http://schemas.microsoft.com/office/powerpoint/2010/main" val="42875421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290A42E-8F42-8C49-B97F-18EFF8AFF9B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D522835F-39CF-CE47-A835-22E586F20A0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9B8E114E-A385-C149-A4DA-77C3F487A66E}"/>
              </a:ext>
            </a:extLst>
          </p:cNvPr>
          <p:cNvSpPr>
            <a:spLocks noGrp="1" noChangeArrowheads="1"/>
          </p:cNvSpPr>
          <p:nvPr>
            <p:ph type="sldNum" sz="quarter" idx="12"/>
          </p:nvPr>
        </p:nvSpPr>
        <p:spPr>
          <a:ln/>
        </p:spPr>
        <p:txBody>
          <a:bodyPr/>
          <a:lstStyle>
            <a:lvl1pPr>
              <a:defRPr/>
            </a:lvl1pPr>
          </a:lstStyle>
          <a:p>
            <a:pPr>
              <a:defRPr/>
            </a:pPr>
            <a:fld id="{C36C6230-4EF9-0F4E-934D-834CE67987C9}" type="slidenum">
              <a:rPr lang="en-US" altLang="en-US"/>
              <a:pPr>
                <a:defRPr/>
              </a:pPr>
              <a:t>‹#›</a:t>
            </a:fld>
            <a:endParaRPr lang="en-US" altLang="en-US"/>
          </a:p>
        </p:txBody>
      </p:sp>
    </p:spTree>
    <p:extLst>
      <p:ext uri="{BB962C8B-B14F-4D97-AF65-F5344CB8AC3E}">
        <p14:creationId xmlns:p14="http://schemas.microsoft.com/office/powerpoint/2010/main" val="34012719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35BB-0A57-8C42-9E15-B51BE90BE360}"/>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E750D-A6B2-364F-AEEE-79BE776BDF1B}"/>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06ABB5-8702-6A49-B080-9D983F6435F2}"/>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ECBA70DA-77DD-6949-A0B6-DBBED93163C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AB6A56C9-CC82-E848-B3AC-DB41F2493E0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10B696D9-7B95-B444-9A40-86D9270C507C}"/>
              </a:ext>
            </a:extLst>
          </p:cNvPr>
          <p:cNvSpPr>
            <a:spLocks noGrp="1" noChangeArrowheads="1"/>
          </p:cNvSpPr>
          <p:nvPr>
            <p:ph type="sldNum" sz="quarter" idx="12"/>
          </p:nvPr>
        </p:nvSpPr>
        <p:spPr>
          <a:ln/>
        </p:spPr>
        <p:txBody>
          <a:bodyPr/>
          <a:lstStyle>
            <a:lvl1pPr>
              <a:defRPr/>
            </a:lvl1pPr>
          </a:lstStyle>
          <a:p>
            <a:pPr>
              <a:defRPr/>
            </a:pPr>
            <a:fld id="{01A57E74-D90B-4E46-BD22-2BFCA9B9ED29}" type="slidenum">
              <a:rPr lang="en-US" altLang="en-US"/>
              <a:pPr>
                <a:defRPr/>
              </a:pPr>
              <a:t>‹#›</a:t>
            </a:fld>
            <a:endParaRPr lang="en-US" altLang="en-US"/>
          </a:p>
        </p:txBody>
      </p:sp>
    </p:spTree>
    <p:extLst>
      <p:ext uri="{BB962C8B-B14F-4D97-AF65-F5344CB8AC3E}">
        <p14:creationId xmlns:p14="http://schemas.microsoft.com/office/powerpoint/2010/main" val="20688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2DED813-44E9-F847-83AA-4FE0E167C34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C96887E-2B9F-0F4C-8934-2893F4948E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C3ABA7C-7ACA-EA46-82ED-84965F056ABF}"/>
              </a:ext>
            </a:extLst>
          </p:cNvPr>
          <p:cNvSpPr>
            <a:spLocks noGrp="1" noChangeArrowheads="1"/>
          </p:cNvSpPr>
          <p:nvPr>
            <p:ph type="sldNum" sz="quarter" idx="12"/>
          </p:nvPr>
        </p:nvSpPr>
        <p:spPr>
          <a:ln/>
        </p:spPr>
        <p:txBody>
          <a:bodyPr/>
          <a:lstStyle>
            <a:lvl1pPr>
              <a:defRPr/>
            </a:lvl1pPr>
          </a:lstStyle>
          <a:p>
            <a:pPr>
              <a:defRPr/>
            </a:pPr>
            <a:fld id="{B26DD071-25D0-334E-BA6D-64BD91C70197}" type="slidenum">
              <a:rPr lang="en-US" altLang="en-US"/>
              <a:pPr>
                <a:defRPr/>
              </a:pPr>
              <a:t>‹#›</a:t>
            </a:fld>
            <a:endParaRPr lang="en-US" altLang="en-US"/>
          </a:p>
        </p:txBody>
      </p:sp>
    </p:spTree>
    <p:extLst>
      <p:ext uri="{BB962C8B-B14F-4D97-AF65-F5344CB8AC3E}">
        <p14:creationId xmlns:p14="http://schemas.microsoft.com/office/powerpoint/2010/main" val="160768952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A642-2DF4-7245-A118-77FC1DFB0090}"/>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31D63F-3200-6248-93AB-8D1977F10D52}"/>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30D0C259-C946-9B49-A555-EBD67411D2B3}"/>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CF80FCF1-A346-B540-B0F6-4CCA69BAE9F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1E0EB15A-255E-FD43-B3D1-E7238E4F676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51B26D29-2A6F-0248-BF8C-9AF34C68E6B3}"/>
              </a:ext>
            </a:extLst>
          </p:cNvPr>
          <p:cNvSpPr>
            <a:spLocks noGrp="1" noChangeArrowheads="1"/>
          </p:cNvSpPr>
          <p:nvPr>
            <p:ph type="sldNum" sz="quarter" idx="12"/>
          </p:nvPr>
        </p:nvSpPr>
        <p:spPr>
          <a:ln/>
        </p:spPr>
        <p:txBody>
          <a:bodyPr/>
          <a:lstStyle>
            <a:lvl1pPr>
              <a:defRPr/>
            </a:lvl1pPr>
          </a:lstStyle>
          <a:p>
            <a:pPr>
              <a:defRPr/>
            </a:pPr>
            <a:fld id="{351A4D04-1723-8540-A903-1C58CDE3BEAB}" type="slidenum">
              <a:rPr lang="en-US" altLang="en-US"/>
              <a:pPr>
                <a:defRPr/>
              </a:pPr>
              <a:t>‹#›</a:t>
            </a:fld>
            <a:endParaRPr lang="en-US" altLang="en-US"/>
          </a:p>
        </p:txBody>
      </p:sp>
    </p:spTree>
    <p:extLst>
      <p:ext uri="{BB962C8B-B14F-4D97-AF65-F5344CB8AC3E}">
        <p14:creationId xmlns:p14="http://schemas.microsoft.com/office/powerpoint/2010/main" val="32394672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063C7-A55B-3343-A242-B3F95CBE4F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8DB75B-4002-044B-B9DF-3533E8C572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A1DC2C4-D509-5A4A-848C-139239BAC4C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F196C959-B51D-2948-9EDD-F90DE67CA1F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EE9B5AA-CFDC-E746-836A-E79A1D0C004D}"/>
              </a:ext>
            </a:extLst>
          </p:cNvPr>
          <p:cNvSpPr>
            <a:spLocks noGrp="1" noChangeArrowheads="1"/>
          </p:cNvSpPr>
          <p:nvPr>
            <p:ph type="sldNum" sz="quarter" idx="12"/>
          </p:nvPr>
        </p:nvSpPr>
        <p:spPr>
          <a:ln/>
        </p:spPr>
        <p:txBody>
          <a:bodyPr/>
          <a:lstStyle>
            <a:lvl1pPr>
              <a:defRPr/>
            </a:lvl1pPr>
          </a:lstStyle>
          <a:p>
            <a:pPr>
              <a:defRPr/>
            </a:pPr>
            <a:fld id="{D20AA682-F75D-534A-A0B8-8D5F1F72B30F}" type="slidenum">
              <a:rPr lang="en-US" altLang="en-US"/>
              <a:pPr>
                <a:defRPr/>
              </a:pPr>
              <a:t>‹#›</a:t>
            </a:fld>
            <a:endParaRPr lang="en-US" altLang="en-US"/>
          </a:p>
        </p:txBody>
      </p:sp>
    </p:spTree>
    <p:extLst>
      <p:ext uri="{BB962C8B-B14F-4D97-AF65-F5344CB8AC3E}">
        <p14:creationId xmlns:p14="http://schemas.microsoft.com/office/powerpoint/2010/main" val="27653280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891A2E-E7D1-3047-8BA5-8421C60B46F7}"/>
              </a:ext>
            </a:extLst>
          </p:cNvPr>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F4F382-D91C-E44C-A532-4C1A66A5C194}"/>
              </a:ext>
            </a:extLst>
          </p:cNvPr>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85961CC-CF39-DF4E-920B-9CE7899820A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EA80CB3A-B6D3-D846-9D7A-3FDC81B9D2B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3C4C1DB-EA89-F343-BDD7-255883B51C7F}"/>
              </a:ext>
            </a:extLst>
          </p:cNvPr>
          <p:cNvSpPr>
            <a:spLocks noGrp="1" noChangeArrowheads="1"/>
          </p:cNvSpPr>
          <p:nvPr>
            <p:ph type="sldNum" sz="quarter" idx="12"/>
          </p:nvPr>
        </p:nvSpPr>
        <p:spPr>
          <a:ln/>
        </p:spPr>
        <p:txBody>
          <a:bodyPr/>
          <a:lstStyle>
            <a:lvl1pPr>
              <a:defRPr/>
            </a:lvl1pPr>
          </a:lstStyle>
          <a:p>
            <a:pPr>
              <a:defRPr/>
            </a:pPr>
            <a:fld id="{96589418-0520-2142-A23A-3365CF187276}" type="slidenum">
              <a:rPr lang="en-US" altLang="en-US"/>
              <a:pPr>
                <a:defRPr/>
              </a:pPr>
              <a:t>‹#›</a:t>
            </a:fld>
            <a:endParaRPr lang="en-US" altLang="en-US"/>
          </a:p>
        </p:txBody>
      </p:sp>
    </p:spTree>
    <p:extLst>
      <p:ext uri="{BB962C8B-B14F-4D97-AF65-F5344CB8AC3E}">
        <p14:creationId xmlns:p14="http://schemas.microsoft.com/office/powerpoint/2010/main" val="35628283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4A8DF-CF10-7746-9E44-9A3E8CFBC59D}"/>
              </a:ext>
            </a:extLst>
          </p:cNvPr>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D272D3-F2DF-D942-B24C-87CFB59586ED}"/>
              </a:ext>
            </a:extLst>
          </p:cNvPr>
          <p:cNvSpPr>
            <a:spLocks noGrp="1"/>
          </p:cNvSpPr>
          <p:nvPr>
            <p:ph type="body"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FD2822-0322-4648-B3C1-655BF0EA64BA}"/>
              </a:ext>
            </a:extLst>
          </p:cNvPr>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5BE8C7E-F58F-5248-866A-588F9F861D9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55D42BA1-47C4-3140-9214-CC5A88EDDC3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1E5937B9-573B-144B-BEEA-62AD7F9470A0}"/>
              </a:ext>
            </a:extLst>
          </p:cNvPr>
          <p:cNvSpPr>
            <a:spLocks noGrp="1" noChangeArrowheads="1"/>
          </p:cNvSpPr>
          <p:nvPr>
            <p:ph type="sldNum" sz="quarter" idx="12"/>
          </p:nvPr>
        </p:nvSpPr>
        <p:spPr>
          <a:ln/>
        </p:spPr>
        <p:txBody>
          <a:bodyPr/>
          <a:lstStyle>
            <a:lvl1pPr>
              <a:defRPr/>
            </a:lvl1pPr>
          </a:lstStyle>
          <a:p>
            <a:pPr>
              <a:defRPr/>
            </a:pPr>
            <a:fld id="{E9875A4D-EDCB-8E42-90A2-75A3FDEF07AD}" type="slidenum">
              <a:rPr lang="en-US" altLang="en-US"/>
              <a:pPr>
                <a:defRPr/>
              </a:pPr>
              <a:t>‹#›</a:t>
            </a:fld>
            <a:endParaRPr lang="en-US" altLang="en-US"/>
          </a:p>
        </p:txBody>
      </p:sp>
    </p:spTree>
    <p:extLst>
      <p:ext uri="{BB962C8B-B14F-4D97-AF65-F5344CB8AC3E}">
        <p14:creationId xmlns:p14="http://schemas.microsoft.com/office/powerpoint/2010/main" val="15136616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06C1-E53A-1B47-BCAD-5448436062EC}"/>
              </a:ext>
            </a:extLst>
          </p:cNvPr>
          <p:cNvSpPr>
            <a:spLocks noGrp="1"/>
          </p:cNvSpPr>
          <p:nvPr>
            <p:ph type="title"/>
          </p:nvPr>
        </p:nvSpPr>
        <p:spPr>
          <a:xfrm>
            <a:off x="1219200" y="381000"/>
            <a:ext cx="10363200" cy="1462088"/>
          </a:xfrm>
        </p:spPr>
        <p:txBody>
          <a:bodyPr/>
          <a:lstStyle/>
          <a:p>
            <a:r>
              <a:rPr lang="en-US"/>
              <a:t>Click to edit Master title style</a:t>
            </a:r>
          </a:p>
        </p:txBody>
      </p:sp>
      <p:sp>
        <p:nvSpPr>
          <p:cNvPr id="3" name="Online Image Placeholder 2">
            <a:extLst>
              <a:ext uri="{FF2B5EF4-FFF2-40B4-BE49-F238E27FC236}">
                <a16:creationId xmlns:a16="http://schemas.microsoft.com/office/drawing/2014/main" id="{46551CDC-E01F-ED49-92B2-86323319830D}"/>
              </a:ext>
            </a:extLst>
          </p:cNvPr>
          <p:cNvSpPr>
            <a:spLocks noGrp="1"/>
          </p:cNvSpPr>
          <p:nvPr>
            <p:ph type="clipArt" sz="half" idx="1"/>
          </p:nvPr>
        </p:nvSpPr>
        <p:spPr>
          <a:xfrm>
            <a:off x="914400" y="1981200"/>
            <a:ext cx="5080000" cy="4114800"/>
          </a:xfrm>
        </p:spPr>
        <p:txBody>
          <a:bodyPr/>
          <a:lstStyle/>
          <a:p>
            <a:pPr lvl="0"/>
            <a:endParaRPr lang="en-US" noProof="0"/>
          </a:p>
        </p:txBody>
      </p:sp>
      <p:sp>
        <p:nvSpPr>
          <p:cNvPr id="4" name="Text Placeholder 3">
            <a:extLst>
              <a:ext uri="{FF2B5EF4-FFF2-40B4-BE49-F238E27FC236}">
                <a16:creationId xmlns:a16="http://schemas.microsoft.com/office/drawing/2014/main" id="{4FED4470-6FEF-EE43-9341-1AABB95E5510}"/>
              </a:ext>
            </a:extLst>
          </p:cNvPr>
          <p:cNvSpPr>
            <a:spLocks noGrp="1"/>
          </p:cNvSpPr>
          <p:nvPr>
            <p:ph type="body" sz="half" idx="2"/>
          </p:nvPr>
        </p:nvSpPr>
        <p:spPr>
          <a:xfrm>
            <a:off x="61976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2D307A-35C4-BB46-940F-70601C11A4A4}"/>
              </a:ext>
            </a:extLst>
          </p:cNvPr>
          <p:cNvSpPr>
            <a:spLocks noGrp="1"/>
          </p:cNvSpPr>
          <p:nvPr>
            <p:ph type="dt" sz="half" idx="10"/>
          </p:nvPr>
        </p:nvSpPr>
        <p:spPr>
          <a:xfrm>
            <a:off x="914400" y="6477000"/>
            <a:ext cx="2540000" cy="457200"/>
          </a:xfrm>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22F514DA-47B3-2E4D-8E3F-C60EB70F7758}"/>
              </a:ext>
            </a:extLst>
          </p:cNvPr>
          <p:cNvSpPr>
            <a:spLocks noGrp="1"/>
          </p:cNvSpPr>
          <p:nvPr>
            <p:ph type="ftr" sz="quarter" idx="11"/>
          </p:nvPr>
        </p:nvSpPr>
        <p:spPr>
          <a:xfrm>
            <a:off x="4165600" y="6477000"/>
            <a:ext cx="3860800" cy="457200"/>
          </a:xfrm>
        </p:spPr>
        <p:txBody>
          <a:bodyPr/>
          <a:lstStyle>
            <a:lvl1pPr>
              <a:defRPr/>
            </a:lvl1pPr>
          </a:lstStyle>
          <a:p>
            <a:pPr>
              <a:defRPr/>
            </a:pPr>
            <a:r>
              <a:rPr lang="en-US" altLang="en-US"/>
              <a:t>EGEE 102 - Pisupati</a:t>
            </a:r>
          </a:p>
        </p:txBody>
      </p:sp>
      <p:sp>
        <p:nvSpPr>
          <p:cNvPr id="7" name="Slide Number Placeholder 6">
            <a:extLst>
              <a:ext uri="{FF2B5EF4-FFF2-40B4-BE49-F238E27FC236}">
                <a16:creationId xmlns:a16="http://schemas.microsoft.com/office/drawing/2014/main" id="{70EC95C3-A6F1-F14A-89B1-D2814D6B6B80}"/>
              </a:ext>
            </a:extLst>
          </p:cNvPr>
          <p:cNvSpPr>
            <a:spLocks noGrp="1"/>
          </p:cNvSpPr>
          <p:nvPr>
            <p:ph type="sldNum" sz="quarter" idx="12"/>
          </p:nvPr>
        </p:nvSpPr>
        <p:spPr>
          <a:xfrm>
            <a:off x="8737600" y="6477000"/>
            <a:ext cx="2540000" cy="457200"/>
          </a:xfrm>
        </p:spPr>
        <p:txBody>
          <a:bodyPr/>
          <a:lstStyle>
            <a:lvl1pPr>
              <a:defRPr/>
            </a:lvl1pPr>
          </a:lstStyle>
          <a:p>
            <a:pPr>
              <a:defRPr/>
            </a:pPr>
            <a:fld id="{9C34A664-35FB-5D4C-B2D0-183D0D440929}" type="slidenum">
              <a:rPr lang="en-US" altLang="en-US"/>
              <a:pPr>
                <a:defRPr/>
              </a:pPr>
              <a:t>‹#›</a:t>
            </a:fld>
            <a:endParaRPr lang="en-US" altLang="en-US"/>
          </a:p>
        </p:txBody>
      </p:sp>
    </p:spTree>
    <p:extLst>
      <p:ext uri="{BB962C8B-B14F-4D97-AF65-F5344CB8AC3E}">
        <p14:creationId xmlns:p14="http://schemas.microsoft.com/office/powerpoint/2010/main" val="2787167533"/>
      </p:ext>
    </p:extLst>
  </p:cSld>
  <p:clrMapOvr>
    <a:masterClrMapping/>
  </p:clrMapOvr>
  <p:transition spd="slow">
    <p:pull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pic>
        <p:nvPicPr>
          <p:cNvPr id="2" name="Picture 2" descr="earth-06">
            <a:extLst>
              <a:ext uri="{FF2B5EF4-FFF2-40B4-BE49-F238E27FC236}">
                <a16:creationId xmlns:a16="http://schemas.microsoft.com/office/drawing/2014/main" id="{5F560376-BD2A-724F-B3A4-6F7144CE3C4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403860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a:extLst>
              <a:ext uri="{FF2B5EF4-FFF2-40B4-BE49-F238E27FC236}">
                <a16:creationId xmlns:a16="http://schemas.microsoft.com/office/drawing/2014/main" id="{5F6BFAB0-538D-6846-B145-71B31DDE3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04800"/>
            <a:ext cx="1335617" cy="205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7" descr="EGEE_102">
            <a:extLst>
              <a:ext uri="{FF2B5EF4-FFF2-40B4-BE49-F238E27FC236}">
                <a16:creationId xmlns:a16="http://schemas.microsoft.com/office/drawing/2014/main" id="{B3E3773B-BCBA-624D-B632-E4C7C37F4D1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0"/>
            <a:ext cx="8128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a:extLst>
              <a:ext uri="{FF2B5EF4-FFF2-40B4-BE49-F238E27FC236}">
                <a16:creationId xmlns:a16="http://schemas.microsoft.com/office/drawing/2014/main" id="{7CFEBF50-1A81-BA42-BBB0-AE4468F5614B}"/>
              </a:ext>
            </a:extLst>
          </p:cNvPr>
          <p:cNvSpPr txBox="1">
            <a:spLocks noChangeArrowheads="1"/>
          </p:cNvSpPr>
          <p:nvPr/>
        </p:nvSpPr>
        <p:spPr bwMode="auto">
          <a:xfrm>
            <a:off x="1422400" y="3810001"/>
            <a:ext cx="552369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r>
              <a:rPr lang="en-US" altLang="en-US" sz="2800"/>
              <a:t>EGEE 102 – Energy Conservation </a:t>
            </a:r>
          </a:p>
          <a:p>
            <a:pPr>
              <a:defRPr/>
            </a:pPr>
            <a:r>
              <a:rPr lang="en-US" altLang="en-US" sz="2800"/>
              <a:t>And Environmental Protection</a:t>
            </a:r>
          </a:p>
        </p:txBody>
      </p:sp>
      <p:pic>
        <p:nvPicPr>
          <p:cNvPr id="6" name="Picture 9">
            <a:extLst>
              <a:ext uri="{FF2B5EF4-FFF2-40B4-BE49-F238E27FC236}">
                <a16:creationId xmlns:a16="http://schemas.microsoft.com/office/drawing/2014/main" id="{52858C7E-B223-CB41-B9AE-484F58022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04800"/>
            <a:ext cx="1335617" cy="205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a:extLst>
              <a:ext uri="{FF2B5EF4-FFF2-40B4-BE49-F238E27FC236}">
                <a16:creationId xmlns:a16="http://schemas.microsoft.com/office/drawing/2014/main" id="{5FFE8465-7911-E04B-BCA7-2E9CDD489685}"/>
              </a:ext>
            </a:extLst>
          </p:cNvPr>
          <p:cNvSpPr>
            <a:spLocks noGrp="1" noChangeArrowheads="1"/>
          </p:cNvSpPr>
          <p:nvPr>
            <p:ph type="dt" sz="quarter" idx="10"/>
          </p:nvPr>
        </p:nvSpPr>
        <p:spPr>
          <a:xfrm>
            <a:off x="914400" y="6248400"/>
            <a:ext cx="2540000" cy="457200"/>
          </a:xfrm>
        </p:spPr>
        <p:txBody>
          <a:bodyPr/>
          <a:lstStyle>
            <a:lvl1pPr>
              <a:defRPr/>
            </a:lvl1pPr>
          </a:lstStyle>
          <a:p>
            <a:pPr>
              <a:defRPr/>
            </a:pPr>
            <a:endParaRPr lang="en-US" altLang="en-US"/>
          </a:p>
        </p:txBody>
      </p:sp>
      <p:sp>
        <p:nvSpPr>
          <p:cNvPr id="8" name="Rectangle 4">
            <a:extLst>
              <a:ext uri="{FF2B5EF4-FFF2-40B4-BE49-F238E27FC236}">
                <a16:creationId xmlns:a16="http://schemas.microsoft.com/office/drawing/2014/main" id="{E03C187E-E888-9E4A-A331-6EEA1560CB2C}"/>
              </a:ext>
            </a:extLst>
          </p:cNvPr>
          <p:cNvSpPr>
            <a:spLocks noGrp="1" noChangeArrowheads="1"/>
          </p:cNvSpPr>
          <p:nvPr>
            <p:ph type="ftr" sz="quarter" idx="11"/>
          </p:nvPr>
        </p:nvSpPr>
        <p:spPr>
          <a:xfrm>
            <a:off x="4165600" y="6248400"/>
            <a:ext cx="3860800" cy="457200"/>
          </a:xfrm>
        </p:spPr>
        <p:txBody>
          <a:bodyPr/>
          <a:lstStyle>
            <a:lvl1pPr>
              <a:defRPr/>
            </a:lvl1pPr>
          </a:lstStyle>
          <a:p>
            <a:pPr>
              <a:defRPr/>
            </a:pPr>
            <a:r>
              <a:rPr lang="en-US" altLang="en-US"/>
              <a:t>EGEE 102 - Pisupati</a:t>
            </a:r>
          </a:p>
        </p:txBody>
      </p:sp>
      <p:sp>
        <p:nvSpPr>
          <p:cNvPr id="9" name="Rectangle 5">
            <a:extLst>
              <a:ext uri="{FF2B5EF4-FFF2-40B4-BE49-F238E27FC236}">
                <a16:creationId xmlns:a16="http://schemas.microsoft.com/office/drawing/2014/main" id="{A8F3C1A7-D65E-9A42-A90B-1000FC3BC3E6}"/>
              </a:ext>
            </a:extLst>
          </p:cNvPr>
          <p:cNvSpPr>
            <a:spLocks noGrp="1" noChangeArrowheads="1"/>
          </p:cNvSpPr>
          <p:nvPr>
            <p:ph type="sldNum" sz="quarter" idx="12"/>
          </p:nvPr>
        </p:nvSpPr>
        <p:spPr>
          <a:xfrm>
            <a:off x="8737600" y="6248400"/>
            <a:ext cx="2540000" cy="457200"/>
          </a:xfrm>
        </p:spPr>
        <p:txBody>
          <a:bodyPr/>
          <a:lstStyle>
            <a:lvl1pPr>
              <a:defRPr/>
            </a:lvl1pPr>
          </a:lstStyle>
          <a:p>
            <a:pPr>
              <a:defRPr/>
            </a:pPr>
            <a:fld id="{C0762DE3-EEFE-6E49-ADB5-3C2103CEAF81}" type="slidenum">
              <a:rPr lang="en-US" altLang="en-US"/>
              <a:pPr>
                <a:defRPr/>
              </a:pPr>
              <a:t>‹#›</a:t>
            </a:fld>
            <a:endParaRPr lang="en-US" altLang="en-US"/>
          </a:p>
        </p:txBody>
      </p:sp>
    </p:spTree>
    <p:extLst>
      <p:ext uri="{BB962C8B-B14F-4D97-AF65-F5344CB8AC3E}">
        <p14:creationId xmlns:p14="http://schemas.microsoft.com/office/powerpoint/2010/main" val="859224694"/>
      </p:ext>
    </p:extLst>
  </p:cSld>
  <p:clrMapOvr>
    <a:masterClrMapping/>
  </p:clrMapOvr>
  <p:transition spd="slow">
    <p:pull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D08BD-D3EE-454F-9863-01F1B704D3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E20520-E27C-0C48-A499-F428E37BF91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9">
            <a:extLst>
              <a:ext uri="{FF2B5EF4-FFF2-40B4-BE49-F238E27FC236}">
                <a16:creationId xmlns:a16="http://schemas.microsoft.com/office/drawing/2014/main" id="{719BAD5F-6EF5-3E44-988C-F02F84FBC72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40">
            <a:extLst>
              <a:ext uri="{FF2B5EF4-FFF2-40B4-BE49-F238E27FC236}">
                <a16:creationId xmlns:a16="http://schemas.microsoft.com/office/drawing/2014/main" id="{5D48E4EE-A8F3-6042-9472-616049E30359}"/>
              </a:ext>
            </a:extLst>
          </p:cNvPr>
          <p:cNvSpPr>
            <a:spLocks noGrp="1" noChangeArrowheads="1"/>
          </p:cNvSpPr>
          <p:nvPr>
            <p:ph type="ftr" sz="quarter" idx="11"/>
          </p:nvPr>
        </p:nvSpPr>
        <p:spPr>
          <a:ln/>
        </p:spPr>
        <p:txBody>
          <a:bodyPr/>
          <a:lstStyle>
            <a:lvl1pPr>
              <a:defRPr/>
            </a:lvl1pPr>
          </a:lstStyle>
          <a:p>
            <a:pPr>
              <a:defRPr/>
            </a:pPr>
            <a:r>
              <a:rPr lang="en-US" altLang="en-US"/>
              <a:t>EGEE 102 - Pisupati</a:t>
            </a:r>
          </a:p>
        </p:txBody>
      </p:sp>
      <p:sp>
        <p:nvSpPr>
          <p:cNvPr id="6" name="Rectangle 141">
            <a:extLst>
              <a:ext uri="{FF2B5EF4-FFF2-40B4-BE49-F238E27FC236}">
                <a16:creationId xmlns:a16="http://schemas.microsoft.com/office/drawing/2014/main" id="{3F4FA346-85C9-DA45-A114-384F72A384C6}"/>
              </a:ext>
            </a:extLst>
          </p:cNvPr>
          <p:cNvSpPr>
            <a:spLocks noGrp="1" noChangeArrowheads="1"/>
          </p:cNvSpPr>
          <p:nvPr>
            <p:ph type="sldNum" sz="quarter" idx="12"/>
          </p:nvPr>
        </p:nvSpPr>
        <p:spPr>
          <a:ln/>
        </p:spPr>
        <p:txBody>
          <a:bodyPr/>
          <a:lstStyle>
            <a:lvl1pPr>
              <a:defRPr/>
            </a:lvl1pPr>
          </a:lstStyle>
          <a:p>
            <a:pPr>
              <a:defRPr/>
            </a:pPr>
            <a:fld id="{915C26B9-33AE-3549-B8DC-68DE911E7C37}" type="slidenum">
              <a:rPr lang="en-US" altLang="en-US"/>
              <a:pPr>
                <a:defRPr/>
              </a:pPr>
              <a:t>‹#›</a:t>
            </a:fld>
            <a:endParaRPr lang="en-US" altLang="en-US"/>
          </a:p>
        </p:txBody>
      </p:sp>
    </p:spTree>
    <p:extLst>
      <p:ext uri="{BB962C8B-B14F-4D97-AF65-F5344CB8AC3E}">
        <p14:creationId xmlns:p14="http://schemas.microsoft.com/office/powerpoint/2010/main" val="3059289187"/>
      </p:ext>
    </p:extLst>
  </p:cSld>
  <p:clrMapOvr>
    <a:masterClrMapping/>
  </p:clrMapOvr>
  <p:transition spd="slow">
    <p:pull dir="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41631-5F34-5F4F-B434-289B2257E0A0}"/>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7ECA3-765A-5645-9FD2-81D0FF22D929}"/>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139">
            <a:extLst>
              <a:ext uri="{FF2B5EF4-FFF2-40B4-BE49-F238E27FC236}">
                <a16:creationId xmlns:a16="http://schemas.microsoft.com/office/drawing/2014/main" id="{1CB170FA-58C6-0D4E-8C77-A214386F130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40">
            <a:extLst>
              <a:ext uri="{FF2B5EF4-FFF2-40B4-BE49-F238E27FC236}">
                <a16:creationId xmlns:a16="http://schemas.microsoft.com/office/drawing/2014/main" id="{A78E0A3B-6946-C844-B4B3-C7FE3FBD83A2}"/>
              </a:ext>
            </a:extLst>
          </p:cNvPr>
          <p:cNvSpPr>
            <a:spLocks noGrp="1" noChangeArrowheads="1"/>
          </p:cNvSpPr>
          <p:nvPr>
            <p:ph type="ftr" sz="quarter" idx="11"/>
          </p:nvPr>
        </p:nvSpPr>
        <p:spPr>
          <a:ln/>
        </p:spPr>
        <p:txBody>
          <a:bodyPr/>
          <a:lstStyle>
            <a:lvl1pPr>
              <a:defRPr/>
            </a:lvl1pPr>
          </a:lstStyle>
          <a:p>
            <a:pPr>
              <a:defRPr/>
            </a:pPr>
            <a:r>
              <a:rPr lang="en-US" altLang="en-US"/>
              <a:t>EGEE 102 - Pisupati</a:t>
            </a:r>
          </a:p>
        </p:txBody>
      </p:sp>
      <p:sp>
        <p:nvSpPr>
          <p:cNvPr id="6" name="Rectangle 141">
            <a:extLst>
              <a:ext uri="{FF2B5EF4-FFF2-40B4-BE49-F238E27FC236}">
                <a16:creationId xmlns:a16="http://schemas.microsoft.com/office/drawing/2014/main" id="{4EBFB412-33C5-DA46-9F38-C52C7A530C93}"/>
              </a:ext>
            </a:extLst>
          </p:cNvPr>
          <p:cNvSpPr>
            <a:spLocks noGrp="1" noChangeArrowheads="1"/>
          </p:cNvSpPr>
          <p:nvPr>
            <p:ph type="sldNum" sz="quarter" idx="12"/>
          </p:nvPr>
        </p:nvSpPr>
        <p:spPr>
          <a:ln/>
        </p:spPr>
        <p:txBody>
          <a:bodyPr/>
          <a:lstStyle>
            <a:lvl1pPr>
              <a:defRPr/>
            </a:lvl1pPr>
          </a:lstStyle>
          <a:p>
            <a:pPr>
              <a:defRPr/>
            </a:pPr>
            <a:fld id="{C4FF0AF4-2175-5445-8AB6-891A7C97FAF4}" type="slidenum">
              <a:rPr lang="en-US" altLang="en-US"/>
              <a:pPr>
                <a:defRPr/>
              </a:pPr>
              <a:t>‹#›</a:t>
            </a:fld>
            <a:endParaRPr lang="en-US" altLang="en-US"/>
          </a:p>
        </p:txBody>
      </p:sp>
    </p:spTree>
    <p:extLst>
      <p:ext uri="{BB962C8B-B14F-4D97-AF65-F5344CB8AC3E}">
        <p14:creationId xmlns:p14="http://schemas.microsoft.com/office/powerpoint/2010/main" val="317302443"/>
      </p:ext>
    </p:extLst>
  </p:cSld>
  <p:clrMapOvr>
    <a:masterClrMapping/>
  </p:clrMapOvr>
  <p:transition spd="slow">
    <p:pull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6DC6-F635-3C41-8A72-DC32E9DA51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F3BFA-9662-E848-87D4-4FCBBC266A39}"/>
              </a:ext>
            </a:extLst>
          </p:cNvPr>
          <p:cNvSpPr>
            <a:spLocks noGrp="1"/>
          </p:cNvSpPr>
          <p:nvPr>
            <p:ph sz="half" idx="1"/>
          </p:nvPr>
        </p:nvSpPr>
        <p:spPr>
          <a:xfrm>
            <a:off x="9144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226DD1-21D7-1444-9CC5-891DFCBBCE4E}"/>
              </a:ext>
            </a:extLst>
          </p:cNvPr>
          <p:cNvSpPr>
            <a:spLocks noGrp="1"/>
          </p:cNvSpPr>
          <p:nvPr>
            <p:ph sz="half" idx="2"/>
          </p:nvPr>
        </p:nvSpPr>
        <p:spPr>
          <a:xfrm>
            <a:off x="61976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9">
            <a:extLst>
              <a:ext uri="{FF2B5EF4-FFF2-40B4-BE49-F238E27FC236}">
                <a16:creationId xmlns:a16="http://schemas.microsoft.com/office/drawing/2014/main" id="{AEE0E13E-5B76-1B45-AA9E-09F87CB3C98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140">
            <a:extLst>
              <a:ext uri="{FF2B5EF4-FFF2-40B4-BE49-F238E27FC236}">
                <a16:creationId xmlns:a16="http://schemas.microsoft.com/office/drawing/2014/main" id="{E7380806-FEA7-3F44-A40C-959A94507A2D}"/>
              </a:ext>
            </a:extLst>
          </p:cNvPr>
          <p:cNvSpPr>
            <a:spLocks noGrp="1" noChangeArrowheads="1"/>
          </p:cNvSpPr>
          <p:nvPr>
            <p:ph type="ftr" sz="quarter" idx="11"/>
          </p:nvPr>
        </p:nvSpPr>
        <p:spPr>
          <a:ln/>
        </p:spPr>
        <p:txBody>
          <a:bodyPr/>
          <a:lstStyle>
            <a:lvl1pPr>
              <a:defRPr/>
            </a:lvl1pPr>
          </a:lstStyle>
          <a:p>
            <a:pPr>
              <a:defRPr/>
            </a:pPr>
            <a:r>
              <a:rPr lang="en-US" altLang="en-US"/>
              <a:t>EGEE 102 - Pisupati</a:t>
            </a:r>
          </a:p>
        </p:txBody>
      </p:sp>
      <p:sp>
        <p:nvSpPr>
          <p:cNvPr id="7" name="Rectangle 141">
            <a:extLst>
              <a:ext uri="{FF2B5EF4-FFF2-40B4-BE49-F238E27FC236}">
                <a16:creationId xmlns:a16="http://schemas.microsoft.com/office/drawing/2014/main" id="{BF24FC97-E60E-D84B-9E59-B6D9CA2960B7}"/>
              </a:ext>
            </a:extLst>
          </p:cNvPr>
          <p:cNvSpPr>
            <a:spLocks noGrp="1" noChangeArrowheads="1"/>
          </p:cNvSpPr>
          <p:nvPr>
            <p:ph type="sldNum" sz="quarter" idx="12"/>
          </p:nvPr>
        </p:nvSpPr>
        <p:spPr>
          <a:ln/>
        </p:spPr>
        <p:txBody>
          <a:bodyPr/>
          <a:lstStyle>
            <a:lvl1pPr>
              <a:defRPr/>
            </a:lvl1pPr>
          </a:lstStyle>
          <a:p>
            <a:pPr>
              <a:defRPr/>
            </a:pPr>
            <a:fld id="{E183CC4B-706E-644D-B681-0F880CF43FDE}" type="slidenum">
              <a:rPr lang="en-US" altLang="en-US"/>
              <a:pPr>
                <a:defRPr/>
              </a:pPr>
              <a:t>‹#›</a:t>
            </a:fld>
            <a:endParaRPr lang="en-US" altLang="en-US"/>
          </a:p>
        </p:txBody>
      </p:sp>
    </p:spTree>
    <p:extLst>
      <p:ext uri="{BB962C8B-B14F-4D97-AF65-F5344CB8AC3E}">
        <p14:creationId xmlns:p14="http://schemas.microsoft.com/office/powerpoint/2010/main" val="585723841"/>
      </p:ext>
    </p:extLst>
  </p:cSld>
  <p:clrMapOvr>
    <a:masterClrMapping/>
  </p:clrMapOvr>
  <p:transition spd="slow">
    <p:pull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A37E-1ED4-774F-83F8-9BF693013DD1}"/>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AF6C7-E9CD-6546-8A8D-B29E0BC85752}"/>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25C348-1AAC-7F47-B6CE-46CC363B2B94}"/>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59CD73-43D8-354F-94F0-9D2CC898FF54}"/>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913B9E-663A-5545-87F1-FF491637536B}"/>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39">
            <a:extLst>
              <a:ext uri="{FF2B5EF4-FFF2-40B4-BE49-F238E27FC236}">
                <a16:creationId xmlns:a16="http://schemas.microsoft.com/office/drawing/2014/main" id="{D6E642B0-1CA1-5642-8E42-FF1EC6D11A0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140">
            <a:extLst>
              <a:ext uri="{FF2B5EF4-FFF2-40B4-BE49-F238E27FC236}">
                <a16:creationId xmlns:a16="http://schemas.microsoft.com/office/drawing/2014/main" id="{47CCE85A-ADA1-284A-8539-262B02EDCC1D}"/>
              </a:ext>
            </a:extLst>
          </p:cNvPr>
          <p:cNvSpPr>
            <a:spLocks noGrp="1" noChangeArrowheads="1"/>
          </p:cNvSpPr>
          <p:nvPr>
            <p:ph type="ftr" sz="quarter" idx="11"/>
          </p:nvPr>
        </p:nvSpPr>
        <p:spPr>
          <a:ln/>
        </p:spPr>
        <p:txBody>
          <a:bodyPr/>
          <a:lstStyle>
            <a:lvl1pPr>
              <a:defRPr/>
            </a:lvl1pPr>
          </a:lstStyle>
          <a:p>
            <a:pPr>
              <a:defRPr/>
            </a:pPr>
            <a:r>
              <a:rPr lang="en-US" altLang="en-US"/>
              <a:t>EGEE 102 - Pisupati</a:t>
            </a:r>
          </a:p>
        </p:txBody>
      </p:sp>
      <p:sp>
        <p:nvSpPr>
          <p:cNvPr id="9" name="Rectangle 141">
            <a:extLst>
              <a:ext uri="{FF2B5EF4-FFF2-40B4-BE49-F238E27FC236}">
                <a16:creationId xmlns:a16="http://schemas.microsoft.com/office/drawing/2014/main" id="{9D34F627-C958-1E4E-8DF8-DA179ED25B17}"/>
              </a:ext>
            </a:extLst>
          </p:cNvPr>
          <p:cNvSpPr>
            <a:spLocks noGrp="1" noChangeArrowheads="1"/>
          </p:cNvSpPr>
          <p:nvPr>
            <p:ph type="sldNum" sz="quarter" idx="12"/>
          </p:nvPr>
        </p:nvSpPr>
        <p:spPr>
          <a:ln/>
        </p:spPr>
        <p:txBody>
          <a:bodyPr/>
          <a:lstStyle>
            <a:lvl1pPr>
              <a:defRPr/>
            </a:lvl1pPr>
          </a:lstStyle>
          <a:p>
            <a:pPr>
              <a:defRPr/>
            </a:pPr>
            <a:fld id="{472A1ABC-505D-CA40-8366-F83F522375BB}" type="slidenum">
              <a:rPr lang="en-US" altLang="en-US"/>
              <a:pPr>
                <a:defRPr/>
              </a:pPr>
              <a:t>‹#›</a:t>
            </a:fld>
            <a:endParaRPr lang="en-US" altLang="en-US"/>
          </a:p>
        </p:txBody>
      </p:sp>
    </p:spTree>
    <p:extLst>
      <p:ext uri="{BB962C8B-B14F-4D97-AF65-F5344CB8AC3E}">
        <p14:creationId xmlns:p14="http://schemas.microsoft.com/office/powerpoint/2010/main" val="1398293762"/>
      </p:ext>
    </p:extLst>
  </p:cSld>
  <p:clrMapOvr>
    <a:masterClrMapping/>
  </p:clrMapOvr>
  <p:transition spd="slow">
    <p:pull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7237747-92DF-D042-81CC-51953708B84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AF7B634-421E-1943-AFD0-9205792BCA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3FF3CB-686A-FE48-A5FD-F9A9D601CBEF}"/>
              </a:ext>
            </a:extLst>
          </p:cNvPr>
          <p:cNvSpPr>
            <a:spLocks noGrp="1" noChangeArrowheads="1"/>
          </p:cNvSpPr>
          <p:nvPr>
            <p:ph type="sldNum" sz="quarter" idx="12"/>
          </p:nvPr>
        </p:nvSpPr>
        <p:spPr>
          <a:ln/>
        </p:spPr>
        <p:txBody>
          <a:bodyPr/>
          <a:lstStyle>
            <a:lvl1pPr>
              <a:defRPr/>
            </a:lvl1pPr>
          </a:lstStyle>
          <a:p>
            <a:pPr>
              <a:defRPr/>
            </a:pPr>
            <a:fld id="{B7959A5B-FA4B-EC42-9902-6BC4F243BE31}" type="slidenum">
              <a:rPr lang="en-US" altLang="en-US"/>
              <a:pPr>
                <a:defRPr/>
              </a:pPr>
              <a:t>‹#›</a:t>
            </a:fld>
            <a:endParaRPr lang="en-US" altLang="en-US"/>
          </a:p>
        </p:txBody>
      </p:sp>
    </p:spTree>
    <p:extLst>
      <p:ext uri="{BB962C8B-B14F-4D97-AF65-F5344CB8AC3E}">
        <p14:creationId xmlns:p14="http://schemas.microsoft.com/office/powerpoint/2010/main" val="34564180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F2B7-951B-F64E-B403-775336A39AB9}"/>
              </a:ext>
            </a:extLst>
          </p:cNvPr>
          <p:cNvSpPr>
            <a:spLocks noGrp="1"/>
          </p:cNvSpPr>
          <p:nvPr>
            <p:ph type="title"/>
          </p:nvPr>
        </p:nvSpPr>
        <p:spPr/>
        <p:txBody>
          <a:bodyPr/>
          <a:lstStyle/>
          <a:p>
            <a:r>
              <a:rPr lang="en-US"/>
              <a:t>Click to edit Master title style</a:t>
            </a:r>
          </a:p>
        </p:txBody>
      </p:sp>
      <p:sp>
        <p:nvSpPr>
          <p:cNvPr id="3" name="Rectangle 139">
            <a:extLst>
              <a:ext uri="{FF2B5EF4-FFF2-40B4-BE49-F238E27FC236}">
                <a16:creationId xmlns:a16="http://schemas.microsoft.com/office/drawing/2014/main" id="{F1199DA1-0504-C845-83C0-A2F014955BB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140">
            <a:extLst>
              <a:ext uri="{FF2B5EF4-FFF2-40B4-BE49-F238E27FC236}">
                <a16:creationId xmlns:a16="http://schemas.microsoft.com/office/drawing/2014/main" id="{CCA862EF-B91D-4E41-8C9B-8CAB31852F39}"/>
              </a:ext>
            </a:extLst>
          </p:cNvPr>
          <p:cNvSpPr>
            <a:spLocks noGrp="1" noChangeArrowheads="1"/>
          </p:cNvSpPr>
          <p:nvPr>
            <p:ph type="ftr" sz="quarter" idx="11"/>
          </p:nvPr>
        </p:nvSpPr>
        <p:spPr>
          <a:ln/>
        </p:spPr>
        <p:txBody>
          <a:bodyPr/>
          <a:lstStyle>
            <a:lvl1pPr>
              <a:defRPr/>
            </a:lvl1pPr>
          </a:lstStyle>
          <a:p>
            <a:pPr>
              <a:defRPr/>
            </a:pPr>
            <a:r>
              <a:rPr lang="en-US" altLang="en-US"/>
              <a:t>EGEE 102 - Pisupati</a:t>
            </a:r>
          </a:p>
        </p:txBody>
      </p:sp>
      <p:sp>
        <p:nvSpPr>
          <p:cNvPr id="5" name="Rectangle 141">
            <a:extLst>
              <a:ext uri="{FF2B5EF4-FFF2-40B4-BE49-F238E27FC236}">
                <a16:creationId xmlns:a16="http://schemas.microsoft.com/office/drawing/2014/main" id="{1CCFCCDD-9599-3942-9687-6E1A65D4633F}"/>
              </a:ext>
            </a:extLst>
          </p:cNvPr>
          <p:cNvSpPr>
            <a:spLocks noGrp="1" noChangeArrowheads="1"/>
          </p:cNvSpPr>
          <p:nvPr>
            <p:ph type="sldNum" sz="quarter" idx="12"/>
          </p:nvPr>
        </p:nvSpPr>
        <p:spPr>
          <a:ln/>
        </p:spPr>
        <p:txBody>
          <a:bodyPr/>
          <a:lstStyle>
            <a:lvl1pPr>
              <a:defRPr/>
            </a:lvl1pPr>
          </a:lstStyle>
          <a:p>
            <a:pPr>
              <a:defRPr/>
            </a:pPr>
            <a:fld id="{F4D3A0EA-467A-6342-9012-E05A17DCD3FF}" type="slidenum">
              <a:rPr lang="en-US" altLang="en-US"/>
              <a:pPr>
                <a:defRPr/>
              </a:pPr>
              <a:t>‹#›</a:t>
            </a:fld>
            <a:endParaRPr lang="en-US" altLang="en-US"/>
          </a:p>
        </p:txBody>
      </p:sp>
    </p:spTree>
    <p:extLst>
      <p:ext uri="{BB962C8B-B14F-4D97-AF65-F5344CB8AC3E}">
        <p14:creationId xmlns:p14="http://schemas.microsoft.com/office/powerpoint/2010/main" val="2707348717"/>
      </p:ext>
    </p:extLst>
  </p:cSld>
  <p:clrMapOvr>
    <a:masterClrMapping/>
  </p:clrMapOvr>
  <p:transition spd="slow">
    <p:pull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9">
            <a:extLst>
              <a:ext uri="{FF2B5EF4-FFF2-40B4-BE49-F238E27FC236}">
                <a16:creationId xmlns:a16="http://schemas.microsoft.com/office/drawing/2014/main" id="{3A7674B6-69A3-9E43-B11E-55BAA955832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140">
            <a:extLst>
              <a:ext uri="{FF2B5EF4-FFF2-40B4-BE49-F238E27FC236}">
                <a16:creationId xmlns:a16="http://schemas.microsoft.com/office/drawing/2014/main" id="{30BD0606-22EF-4044-850E-CA5891D86066}"/>
              </a:ext>
            </a:extLst>
          </p:cNvPr>
          <p:cNvSpPr>
            <a:spLocks noGrp="1" noChangeArrowheads="1"/>
          </p:cNvSpPr>
          <p:nvPr>
            <p:ph type="ftr" sz="quarter" idx="11"/>
          </p:nvPr>
        </p:nvSpPr>
        <p:spPr>
          <a:ln/>
        </p:spPr>
        <p:txBody>
          <a:bodyPr/>
          <a:lstStyle>
            <a:lvl1pPr>
              <a:defRPr/>
            </a:lvl1pPr>
          </a:lstStyle>
          <a:p>
            <a:pPr>
              <a:defRPr/>
            </a:pPr>
            <a:r>
              <a:rPr lang="en-US" altLang="en-US"/>
              <a:t>EGEE 102 - Pisupati</a:t>
            </a:r>
          </a:p>
        </p:txBody>
      </p:sp>
      <p:sp>
        <p:nvSpPr>
          <p:cNvPr id="4" name="Rectangle 141">
            <a:extLst>
              <a:ext uri="{FF2B5EF4-FFF2-40B4-BE49-F238E27FC236}">
                <a16:creationId xmlns:a16="http://schemas.microsoft.com/office/drawing/2014/main" id="{D0AB642E-E8AD-CD45-B3C6-2A9211C58731}"/>
              </a:ext>
            </a:extLst>
          </p:cNvPr>
          <p:cNvSpPr>
            <a:spLocks noGrp="1" noChangeArrowheads="1"/>
          </p:cNvSpPr>
          <p:nvPr>
            <p:ph type="sldNum" sz="quarter" idx="12"/>
          </p:nvPr>
        </p:nvSpPr>
        <p:spPr>
          <a:ln/>
        </p:spPr>
        <p:txBody>
          <a:bodyPr/>
          <a:lstStyle>
            <a:lvl1pPr>
              <a:defRPr/>
            </a:lvl1pPr>
          </a:lstStyle>
          <a:p>
            <a:pPr>
              <a:defRPr/>
            </a:pPr>
            <a:fld id="{CF7001EC-E379-3244-B96D-221FBB92AD4F}" type="slidenum">
              <a:rPr lang="en-US" altLang="en-US"/>
              <a:pPr>
                <a:defRPr/>
              </a:pPr>
              <a:t>‹#›</a:t>
            </a:fld>
            <a:endParaRPr lang="en-US" altLang="en-US"/>
          </a:p>
        </p:txBody>
      </p:sp>
    </p:spTree>
    <p:extLst>
      <p:ext uri="{BB962C8B-B14F-4D97-AF65-F5344CB8AC3E}">
        <p14:creationId xmlns:p14="http://schemas.microsoft.com/office/powerpoint/2010/main" val="800835480"/>
      </p:ext>
    </p:extLst>
  </p:cSld>
  <p:clrMapOvr>
    <a:masterClrMapping/>
  </p:clrMapOvr>
  <p:transition spd="slow">
    <p:pull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2E1-7B63-C84B-A2D8-4DE1B4EA5168}"/>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015949-DA21-3E48-95FC-44ABC1ED8D2C}"/>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BA64E2-65B4-264B-A36A-AC91917C2D5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139">
            <a:extLst>
              <a:ext uri="{FF2B5EF4-FFF2-40B4-BE49-F238E27FC236}">
                <a16:creationId xmlns:a16="http://schemas.microsoft.com/office/drawing/2014/main" id="{B463BFF8-687B-DC4F-95C4-591F4F6DBC5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140">
            <a:extLst>
              <a:ext uri="{FF2B5EF4-FFF2-40B4-BE49-F238E27FC236}">
                <a16:creationId xmlns:a16="http://schemas.microsoft.com/office/drawing/2014/main" id="{60E4EFDB-67B5-0441-BC5A-40B287C3811B}"/>
              </a:ext>
            </a:extLst>
          </p:cNvPr>
          <p:cNvSpPr>
            <a:spLocks noGrp="1" noChangeArrowheads="1"/>
          </p:cNvSpPr>
          <p:nvPr>
            <p:ph type="ftr" sz="quarter" idx="11"/>
          </p:nvPr>
        </p:nvSpPr>
        <p:spPr>
          <a:ln/>
        </p:spPr>
        <p:txBody>
          <a:bodyPr/>
          <a:lstStyle>
            <a:lvl1pPr>
              <a:defRPr/>
            </a:lvl1pPr>
          </a:lstStyle>
          <a:p>
            <a:pPr>
              <a:defRPr/>
            </a:pPr>
            <a:r>
              <a:rPr lang="en-US" altLang="en-US"/>
              <a:t>EGEE 102 - Pisupati</a:t>
            </a:r>
          </a:p>
        </p:txBody>
      </p:sp>
      <p:sp>
        <p:nvSpPr>
          <p:cNvPr id="7" name="Rectangle 141">
            <a:extLst>
              <a:ext uri="{FF2B5EF4-FFF2-40B4-BE49-F238E27FC236}">
                <a16:creationId xmlns:a16="http://schemas.microsoft.com/office/drawing/2014/main" id="{6E4973B2-4F41-5C41-BEB4-C84A7F675990}"/>
              </a:ext>
            </a:extLst>
          </p:cNvPr>
          <p:cNvSpPr>
            <a:spLocks noGrp="1" noChangeArrowheads="1"/>
          </p:cNvSpPr>
          <p:nvPr>
            <p:ph type="sldNum" sz="quarter" idx="12"/>
          </p:nvPr>
        </p:nvSpPr>
        <p:spPr>
          <a:ln/>
        </p:spPr>
        <p:txBody>
          <a:bodyPr/>
          <a:lstStyle>
            <a:lvl1pPr>
              <a:defRPr/>
            </a:lvl1pPr>
          </a:lstStyle>
          <a:p>
            <a:pPr>
              <a:defRPr/>
            </a:pPr>
            <a:fld id="{9C7B53DD-B523-864C-B45F-A2A3FB0EBB4B}" type="slidenum">
              <a:rPr lang="en-US" altLang="en-US"/>
              <a:pPr>
                <a:defRPr/>
              </a:pPr>
              <a:t>‹#›</a:t>
            </a:fld>
            <a:endParaRPr lang="en-US" altLang="en-US"/>
          </a:p>
        </p:txBody>
      </p:sp>
    </p:spTree>
    <p:extLst>
      <p:ext uri="{BB962C8B-B14F-4D97-AF65-F5344CB8AC3E}">
        <p14:creationId xmlns:p14="http://schemas.microsoft.com/office/powerpoint/2010/main" val="1995913236"/>
      </p:ext>
    </p:extLst>
  </p:cSld>
  <p:clrMapOvr>
    <a:masterClrMapping/>
  </p:clrMapOvr>
  <p:transition spd="slow">
    <p:pull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BE446-5B9C-994F-A59E-0A86E7D486A6}"/>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259E61-EB61-344D-A62F-0D555ABBB591}"/>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CB515BBE-BE15-2040-9958-860B6BAA1B2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139">
            <a:extLst>
              <a:ext uri="{FF2B5EF4-FFF2-40B4-BE49-F238E27FC236}">
                <a16:creationId xmlns:a16="http://schemas.microsoft.com/office/drawing/2014/main" id="{E9596BB3-FE1A-9741-8F18-37C73A3CF58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140">
            <a:extLst>
              <a:ext uri="{FF2B5EF4-FFF2-40B4-BE49-F238E27FC236}">
                <a16:creationId xmlns:a16="http://schemas.microsoft.com/office/drawing/2014/main" id="{2382149D-5A80-404E-A360-0AB99B3A30AD}"/>
              </a:ext>
            </a:extLst>
          </p:cNvPr>
          <p:cNvSpPr>
            <a:spLocks noGrp="1" noChangeArrowheads="1"/>
          </p:cNvSpPr>
          <p:nvPr>
            <p:ph type="ftr" sz="quarter" idx="11"/>
          </p:nvPr>
        </p:nvSpPr>
        <p:spPr>
          <a:ln/>
        </p:spPr>
        <p:txBody>
          <a:bodyPr/>
          <a:lstStyle>
            <a:lvl1pPr>
              <a:defRPr/>
            </a:lvl1pPr>
          </a:lstStyle>
          <a:p>
            <a:pPr>
              <a:defRPr/>
            </a:pPr>
            <a:r>
              <a:rPr lang="en-US" altLang="en-US"/>
              <a:t>EGEE 102 - Pisupati</a:t>
            </a:r>
          </a:p>
        </p:txBody>
      </p:sp>
      <p:sp>
        <p:nvSpPr>
          <p:cNvPr id="7" name="Rectangle 141">
            <a:extLst>
              <a:ext uri="{FF2B5EF4-FFF2-40B4-BE49-F238E27FC236}">
                <a16:creationId xmlns:a16="http://schemas.microsoft.com/office/drawing/2014/main" id="{4BC4F627-B6CF-9040-8DC7-BF9BB79C5300}"/>
              </a:ext>
            </a:extLst>
          </p:cNvPr>
          <p:cNvSpPr>
            <a:spLocks noGrp="1" noChangeArrowheads="1"/>
          </p:cNvSpPr>
          <p:nvPr>
            <p:ph type="sldNum" sz="quarter" idx="12"/>
          </p:nvPr>
        </p:nvSpPr>
        <p:spPr>
          <a:ln/>
        </p:spPr>
        <p:txBody>
          <a:bodyPr/>
          <a:lstStyle>
            <a:lvl1pPr>
              <a:defRPr/>
            </a:lvl1pPr>
          </a:lstStyle>
          <a:p>
            <a:pPr>
              <a:defRPr/>
            </a:pPr>
            <a:fld id="{F091A7BD-6E42-214B-B92D-91239CAA760D}" type="slidenum">
              <a:rPr lang="en-US" altLang="en-US"/>
              <a:pPr>
                <a:defRPr/>
              </a:pPr>
              <a:t>‹#›</a:t>
            </a:fld>
            <a:endParaRPr lang="en-US" altLang="en-US"/>
          </a:p>
        </p:txBody>
      </p:sp>
    </p:spTree>
    <p:extLst>
      <p:ext uri="{BB962C8B-B14F-4D97-AF65-F5344CB8AC3E}">
        <p14:creationId xmlns:p14="http://schemas.microsoft.com/office/powerpoint/2010/main" val="4281489066"/>
      </p:ext>
    </p:extLst>
  </p:cSld>
  <p:clrMapOvr>
    <a:masterClrMapping/>
  </p:clrMapOvr>
  <p:transition spd="slow">
    <p:pull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0AB9-58FA-F644-B152-08A97CABB9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5035E3-0A02-0840-AEC0-5323E60320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9">
            <a:extLst>
              <a:ext uri="{FF2B5EF4-FFF2-40B4-BE49-F238E27FC236}">
                <a16:creationId xmlns:a16="http://schemas.microsoft.com/office/drawing/2014/main" id="{1E6C9006-CEDC-AA49-A59A-8B9D20012F8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40">
            <a:extLst>
              <a:ext uri="{FF2B5EF4-FFF2-40B4-BE49-F238E27FC236}">
                <a16:creationId xmlns:a16="http://schemas.microsoft.com/office/drawing/2014/main" id="{1AA2660B-E5A3-144F-833A-CA03492477A3}"/>
              </a:ext>
            </a:extLst>
          </p:cNvPr>
          <p:cNvSpPr>
            <a:spLocks noGrp="1" noChangeArrowheads="1"/>
          </p:cNvSpPr>
          <p:nvPr>
            <p:ph type="ftr" sz="quarter" idx="11"/>
          </p:nvPr>
        </p:nvSpPr>
        <p:spPr>
          <a:ln/>
        </p:spPr>
        <p:txBody>
          <a:bodyPr/>
          <a:lstStyle>
            <a:lvl1pPr>
              <a:defRPr/>
            </a:lvl1pPr>
          </a:lstStyle>
          <a:p>
            <a:pPr>
              <a:defRPr/>
            </a:pPr>
            <a:r>
              <a:rPr lang="en-US" altLang="en-US"/>
              <a:t>EGEE 102 - Pisupati</a:t>
            </a:r>
          </a:p>
        </p:txBody>
      </p:sp>
      <p:sp>
        <p:nvSpPr>
          <p:cNvPr id="6" name="Rectangle 141">
            <a:extLst>
              <a:ext uri="{FF2B5EF4-FFF2-40B4-BE49-F238E27FC236}">
                <a16:creationId xmlns:a16="http://schemas.microsoft.com/office/drawing/2014/main" id="{7C2B0BB6-C6F4-3648-8B76-443349E02CA4}"/>
              </a:ext>
            </a:extLst>
          </p:cNvPr>
          <p:cNvSpPr>
            <a:spLocks noGrp="1" noChangeArrowheads="1"/>
          </p:cNvSpPr>
          <p:nvPr>
            <p:ph type="sldNum" sz="quarter" idx="12"/>
          </p:nvPr>
        </p:nvSpPr>
        <p:spPr>
          <a:ln/>
        </p:spPr>
        <p:txBody>
          <a:bodyPr/>
          <a:lstStyle>
            <a:lvl1pPr>
              <a:defRPr/>
            </a:lvl1pPr>
          </a:lstStyle>
          <a:p>
            <a:pPr>
              <a:defRPr/>
            </a:pPr>
            <a:fld id="{2A2073DC-A7AF-5448-8FA5-5C548913CE6D}" type="slidenum">
              <a:rPr lang="en-US" altLang="en-US"/>
              <a:pPr>
                <a:defRPr/>
              </a:pPr>
              <a:t>‹#›</a:t>
            </a:fld>
            <a:endParaRPr lang="en-US" altLang="en-US"/>
          </a:p>
        </p:txBody>
      </p:sp>
    </p:spTree>
    <p:extLst>
      <p:ext uri="{BB962C8B-B14F-4D97-AF65-F5344CB8AC3E}">
        <p14:creationId xmlns:p14="http://schemas.microsoft.com/office/powerpoint/2010/main" val="2422372296"/>
      </p:ext>
    </p:extLst>
  </p:cSld>
  <p:clrMapOvr>
    <a:masterClrMapping/>
  </p:clrMapOvr>
  <p:transition spd="slow">
    <p:pull dir="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218E58-B7B1-E94D-9E36-EA5182954BC2}"/>
              </a:ext>
            </a:extLst>
          </p:cNvPr>
          <p:cNvSpPr>
            <a:spLocks noGrp="1"/>
          </p:cNvSpPr>
          <p:nvPr>
            <p:ph type="title" orient="vert"/>
          </p:nvPr>
        </p:nvSpPr>
        <p:spPr>
          <a:xfrm>
            <a:off x="8915400" y="381000"/>
            <a:ext cx="2667000" cy="57150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D74D1A-63EC-8B41-93ED-B8DBD2658AC5}"/>
              </a:ext>
            </a:extLst>
          </p:cNvPr>
          <p:cNvSpPr>
            <a:spLocks noGrp="1"/>
          </p:cNvSpPr>
          <p:nvPr>
            <p:ph type="body" orient="vert" idx="1"/>
          </p:nvPr>
        </p:nvSpPr>
        <p:spPr>
          <a:xfrm>
            <a:off x="914400" y="381000"/>
            <a:ext cx="7797800" cy="5715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9">
            <a:extLst>
              <a:ext uri="{FF2B5EF4-FFF2-40B4-BE49-F238E27FC236}">
                <a16:creationId xmlns:a16="http://schemas.microsoft.com/office/drawing/2014/main" id="{C5925081-D31D-3944-B1E3-D009A93D734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40">
            <a:extLst>
              <a:ext uri="{FF2B5EF4-FFF2-40B4-BE49-F238E27FC236}">
                <a16:creationId xmlns:a16="http://schemas.microsoft.com/office/drawing/2014/main" id="{ADFD1888-DAB2-B44D-9C38-8B0D458A65DA}"/>
              </a:ext>
            </a:extLst>
          </p:cNvPr>
          <p:cNvSpPr>
            <a:spLocks noGrp="1" noChangeArrowheads="1"/>
          </p:cNvSpPr>
          <p:nvPr>
            <p:ph type="ftr" sz="quarter" idx="11"/>
          </p:nvPr>
        </p:nvSpPr>
        <p:spPr>
          <a:ln/>
        </p:spPr>
        <p:txBody>
          <a:bodyPr/>
          <a:lstStyle>
            <a:lvl1pPr>
              <a:defRPr/>
            </a:lvl1pPr>
          </a:lstStyle>
          <a:p>
            <a:pPr>
              <a:defRPr/>
            </a:pPr>
            <a:r>
              <a:rPr lang="en-US" altLang="en-US"/>
              <a:t>EGEE 102 - Pisupati</a:t>
            </a:r>
          </a:p>
        </p:txBody>
      </p:sp>
      <p:sp>
        <p:nvSpPr>
          <p:cNvPr id="6" name="Rectangle 141">
            <a:extLst>
              <a:ext uri="{FF2B5EF4-FFF2-40B4-BE49-F238E27FC236}">
                <a16:creationId xmlns:a16="http://schemas.microsoft.com/office/drawing/2014/main" id="{972F39D6-CA54-B84F-800E-0FDFAEFD2776}"/>
              </a:ext>
            </a:extLst>
          </p:cNvPr>
          <p:cNvSpPr>
            <a:spLocks noGrp="1" noChangeArrowheads="1"/>
          </p:cNvSpPr>
          <p:nvPr>
            <p:ph type="sldNum" sz="quarter" idx="12"/>
          </p:nvPr>
        </p:nvSpPr>
        <p:spPr>
          <a:ln/>
        </p:spPr>
        <p:txBody>
          <a:bodyPr/>
          <a:lstStyle>
            <a:lvl1pPr>
              <a:defRPr/>
            </a:lvl1pPr>
          </a:lstStyle>
          <a:p>
            <a:pPr>
              <a:defRPr/>
            </a:pPr>
            <a:fld id="{AC011935-1ECA-8049-88ED-D77F82A30C98}" type="slidenum">
              <a:rPr lang="en-US" altLang="en-US"/>
              <a:pPr>
                <a:defRPr/>
              </a:pPr>
              <a:t>‹#›</a:t>
            </a:fld>
            <a:endParaRPr lang="en-US" altLang="en-US"/>
          </a:p>
        </p:txBody>
      </p:sp>
    </p:spTree>
    <p:extLst>
      <p:ext uri="{BB962C8B-B14F-4D97-AF65-F5344CB8AC3E}">
        <p14:creationId xmlns:p14="http://schemas.microsoft.com/office/powerpoint/2010/main" val="3706762007"/>
      </p:ext>
    </p:extLst>
  </p:cSld>
  <p:clrMapOvr>
    <a:masterClrMapping/>
  </p:clrMapOvr>
  <p:transition spd="slow">
    <p:pull dir="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06C1-E53A-1B47-BCAD-5448436062EC}"/>
              </a:ext>
            </a:extLst>
          </p:cNvPr>
          <p:cNvSpPr>
            <a:spLocks noGrp="1"/>
          </p:cNvSpPr>
          <p:nvPr>
            <p:ph type="title"/>
          </p:nvPr>
        </p:nvSpPr>
        <p:spPr>
          <a:xfrm>
            <a:off x="1219200" y="381000"/>
            <a:ext cx="10363200" cy="1462088"/>
          </a:xfrm>
        </p:spPr>
        <p:txBody>
          <a:bodyPr/>
          <a:lstStyle/>
          <a:p>
            <a:r>
              <a:rPr lang="en-US"/>
              <a:t>Click to edit Master title style</a:t>
            </a:r>
          </a:p>
        </p:txBody>
      </p:sp>
      <p:sp>
        <p:nvSpPr>
          <p:cNvPr id="3" name="Online Image Placeholder 2">
            <a:extLst>
              <a:ext uri="{FF2B5EF4-FFF2-40B4-BE49-F238E27FC236}">
                <a16:creationId xmlns:a16="http://schemas.microsoft.com/office/drawing/2014/main" id="{46551CDC-E01F-ED49-92B2-86323319830D}"/>
              </a:ext>
            </a:extLst>
          </p:cNvPr>
          <p:cNvSpPr>
            <a:spLocks noGrp="1"/>
          </p:cNvSpPr>
          <p:nvPr>
            <p:ph type="clipArt" sz="half" idx="1"/>
          </p:nvPr>
        </p:nvSpPr>
        <p:spPr>
          <a:xfrm>
            <a:off x="914400" y="1981200"/>
            <a:ext cx="5080000" cy="4114800"/>
          </a:xfrm>
        </p:spPr>
        <p:txBody>
          <a:bodyPr/>
          <a:lstStyle/>
          <a:p>
            <a:pPr lvl="0"/>
            <a:endParaRPr lang="en-US" noProof="0"/>
          </a:p>
        </p:txBody>
      </p:sp>
      <p:sp>
        <p:nvSpPr>
          <p:cNvPr id="4" name="Text Placeholder 3">
            <a:extLst>
              <a:ext uri="{FF2B5EF4-FFF2-40B4-BE49-F238E27FC236}">
                <a16:creationId xmlns:a16="http://schemas.microsoft.com/office/drawing/2014/main" id="{4FED4470-6FEF-EE43-9341-1AABB95E5510}"/>
              </a:ext>
            </a:extLst>
          </p:cNvPr>
          <p:cNvSpPr>
            <a:spLocks noGrp="1"/>
          </p:cNvSpPr>
          <p:nvPr>
            <p:ph type="body" sz="half" idx="2"/>
          </p:nvPr>
        </p:nvSpPr>
        <p:spPr>
          <a:xfrm>
            <a:off x="61976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9">
            <a:extLst>
              <a:ext uri="{FF2B5EF4-FFF2-40B4-BE49-F238E27FC236}">
                <a16:creationId xmlns:a16="http://schemas.microsoft.com/office/drawing/2014/main" id="{F62A5B80-09E7-7A43-B418-F641BDD2360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140">
            <a:extLst>
              <a:ext uri="{FF2B5EF4-FFF2-40B4-BE49-F238E27FC236}">
                <a16:creationId xmlns:a16="http://schemas.microsoft.com/office/drawing/2014/main" id="{034F8E72-FC8E-2A45-B94C-F2FC6D403F32}"/>
              </a:ext>
            </a:extLst>
          </p:cNvPr>
          <p:cNvSpPr>
            <a:spLocks noGrp="1" noChangeArrowheads="1"/>
          </p:cNvSpPr>
          <p:nvPr>
            <p:ph type="ftr" sz="quarter" idx="11"/>
          </p:nvPr>
        </p:nvSpPr>
        <p:spPr>
          <a:ln/>
        </p:spPr>
        <p:txBody>
          <a:bodyPr/>
          <a:lstStyle>
            <a:lvl1pPr>
              <a:defRPr/>
            </a:lvl1pPr>
          </a:lstStyle>
          <a:p>
            <a:pPr>
              <a:defRPr/>
            </a:pPr>
            <a:r>
              <a:rPr lang="en-US" altLang="en-US"/>
              <a:t>EGEE 102 - Pisupati</a:t>
            </a:r>
          </a:p>
        </p:txBody>
      </p:sp>
      <p:sp>
        <p:nvSpPr>
          <p:cNvPr id="7" name="Rectangle 141">
            <a:extLst>
              <a:ext uri="{FF2B5EF4-FFF2-40B4-BE49-F238E27FC236}">
                <a16:creationId xmlns:a16="http://schemas.microsoft.com/office/drawing/2014/main" id="{D24E0874-2C4F-9142-812F-61DD12AECEC5}"/>
              </a:ext>
            </a:extLst>
          </p:cNvPr>
          <p:cNvSpPr>
            <a:spLocks noGrp="1" noChangeArrowheads="1"/>
          </p:cNvSpPr>
          <p:nvPr>
            <p:ph type="sldNum" sz="quarter" idx="12"/>
          </p:nvPr>
        </p:nvSpPr>
        <p:spPr>
          <a:ln/>
        </p:spPr>
        <p:txBody>
          <a:bodyPr/>
          <a:lstStyle>
            <a:lvl1pPr>
              <a:defRPr/>
            </a:lvl1pPr>
          </a:lstStyle>
          <a:p>
            <a:pPr>
              <a:defRPr/>
            </a:pPr>
            <a:fld id="{959EC4E5-1683-8F45-8CAF-DEF2E5383CD5}" type="slidenum">
              <a:rPr lang="en-US" altLang="en-US"/>
              <a:pPr>
                <a:defRPr/>
              </a:pPr>
              <a:t>‹#›</a:t>
            </a:fld>
            <a:endParaRPr lang="en-US" altLang="en-US"/>
          </a:p>
        </p:txBody>
      </p:sp>
    </p:spTree>
    <p:extLst>
      <p:ext uri="{BB962C8B-B14F-4D97-AF65-F5344CB8AC3E}">
        <p14:creationId xmlns:p14="http://schemas.microsoft.com/office/powerpoint/2010/main" val="952795023"/>
      </p:ext>
    </p:extLst>
  </p:cSld>
  <p:clrMapOvr>
    <a:masterClrMapping/>
  </p:clrMapOvr>
  <p:transition spd="slow">
    <p:pull dir="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622DB0D-5724-584E-8A4C-3F6A7E330B0E}"/>
              </a:ext>
            </a:extLst>
          </p:cNvPr>
          <p:cNvSpPr>
            <a:spLocks noChangeArrowheads="1"/>
          </p:cNvSpPr>
          <p:nvPr/>
        </p:nvSpPr>
        <p:spPr bwMode="auto">
          <a:xfrm>
            <a:off x="0" y="0"/>
            <a:ext cx="6096000" cy="6858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kumimoji="1" lang="en-US" altLang="en-US" sz="1800"/>
          </a:p>
        </p:txBody>
      </p:sp>
      <p:sp>
        <p:nvSpPr>
          <p:cNvPr id="5" name="AutoShape 3">
            <a:extLst>
              <a:ext uri="{FF2B5EF4-FFF2-40B4-BE49-F238E27FC236}">
                <a16:creationId xmlns:a16="http://schemas.microsoft.com/office/drawing/2014/main" id="{16C53F0F-A81C-DC46-B497-B4D0CC6AF7AF}"/>
              </a:ext>
            </a:extLst>
          </p:cNvPr>
          <p:cNvSpPr>
            <a:spLocks noChangeArrowheads="1"/>
          </p:cNvSpPr>
          <p:nvPr/>
        </p:nvSpPr>
        <p:spPr bwMode="auto">
          <a:xfrm>
            <a:off x="914400" y="990600"/>
            <a:ext cx="6908800" cy="19050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kumimoji="1" lang="en-US" altLang="en-US" sz="1800"/>
          </a:p>
        </p:txBody>
      </p:sp>
      <p:grpSp>
        <p:nvGrpSpPr>
          <p:cNvPr id="6" name="Group 15">
            <a:extLst>
              <a:ext uri="{FF2B5EF4-FFF2-40B4-BE49-F238E27FC236}">
                <a16:creationId xmlns:a16="http://schemas.microsoft.com/office/drawing/2014/main" id="{64571437-532A-C743-8A46-4EECB42E051A}"/>
              </a:ext>
            </a:extLst>
          </p:cNvPr>
          <p:cNvGrpSpPr>
            <a:grpSpLocks/>
          </p:cNvGrpSpPr>
          <p:nvPr/>
        </p:nvGrpSpPr>
        <p:grpSpPr bwMode="auto">
          <a:xfrm>
            <a:off x="4842933" y="4889500"/>
            <a:ext cx="6502400" cy="319088"/>
            <a:chOff x="2288" y="3080"/>
            <a:chExt cx="3072" cy="201"/>
          </a:xfrm>
        </p:grpSpPr>
        <p:sp>
          <p:nvSpPr>
            <p:cNvPr id="7" name="AutoShape 6">
              <a:extLst>
                <a:ext uri="{FF2B5EF4-FFF2-40B4-BE49-F238E27FC236}">
                  <a16:creationId xmlns:a16="http://schemas.microsoft.com/office/drawing/2014/main" id="{D21AE433-D029-4546-A187-75997EF7E00C}"/>
                </a:ext>
              </a:extLst>
            </p:cNvPr>
            <p:cNvSpPr>
              <a:spLocks noChangeArrowheads="1"/>
            </p:cNvSpPr>
            <p:nvPr/>
          </p:nvSpPr>
          <p:spPr bwMode="auto">
            <a:xfrm flipH="1">
              <a:off x="2288" y="3080"/>
              <a:ext cx="2914" cy="200"/>
            </a:xfrm>
            <a:prstGeom prst="roundRect">
              <a:avLst>
                <a:gd name="adj" fmla="val 0"/>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sp>
          <p:nvSpPr>
            <p:cNvPr id="8" name="AutoShape 7">
              <a:extLst>
                <a:ext uri="{FF2B5EF4-FFF2-40B4-BE49-F238E27FC236}">
                  <a16:creationId xmlns:a16="http://schemas.microsoft.com/office/drawing/2014/main" id="{AA8BC8BA-2528-6741-89D4-1BAA850E1479}"/>
                </a:ext>
              </a:extLst>
            </p:cNvPr>
            <p:cNvSpPr>
              <a:spLocks noChangeArrowheads="1"/>
            </p:cNvSpPr>
            <p:nvPr/>
          </p:nvSpPr>
          <p:spPr bwMode="auto">
            <a:xfrm>
              <a:off x="5196" y="3080"/>
              <a:ext cx="164" cy="201"/>
            </a:xfrm>
            <a:prstGeom prst="flowChartDelay">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grpSp>
      <p:sp>
        <p:nvSpPr>
          <p:cNvPr id="5124" name="Rectangle 4">
            <a:extLst>
              <a:ext uri="{FF2B5EF4-FFF2-40B4-BE49-F238E27FC236}">
                <a16:creationId xmlns:a16="http://schemas.microsoft.com/office/drawing/2014/main" id="{756997D9-2625-CB4F-BBCD-88F36CD81301}"/>
              </a:ext>
            </a:extLst>
          </p:cNvPr>
          <p:cNvSpPr>
            <a:spLocks noGrp="1" noChangeArrowheads="1"/>
          </p:cNvSpPr>
          <p:nvPr>
            <p:ph type="subTitle" idx="1"/>
          </p:nvPr>
        </p:nvSpPr>
        <p:spPr>
          <a:xfrm>
            <a:off x="6231467" y="2927350"/>
            <a:ext cx="4876800" cy="1822450"/>
          </a:xfrm>
        </p:spPr>
        <p:txBody>
          <a:bodyPr anchor="b"/>
          <a:lstStyle>
            <a:lvl1pPr marL="0" indent="0">
              <a:buFont typeface="Wingdings" pitchFamily="2" charset="2"/>
              <a:buNone/>
              <a:defRPr>
                <a:solidFill>
                  <a:schemeClr val="tx2"/>
                </a:solidFill>
              </a:defRPr>
            </a:lvl1pPr>
          </a:lstStyle>
          <a:p>
            <a:pPr lvl="0"/>
            <a:r>
              <a:rPr lang="en-US" altLang="en-US" noProof="0"/>
              <a:t>Click to edit Master subtitle style</a:t>
            </a:r>
          </a:p>
        </p:txBody>
      </p:sp>
      <p:sp>
        <p:nvSpPr>
          <p:cNvPr id="5131" name="Rectangle 11">
            <a:extLst>
              <a:ext uri="{FF2B5EF4-FFF2-40B4-BE49-F238E27FC236}">
                <a16:creationId xmlns:a16="http://schemas.microsoft.com/office/drawing/2014/main" id="{5E728341-1B09-9243-A5A1-EFB15E3807E1}"/>
              </a:ext>
            </a:extLst>
          </p:cNvPr>
          <p:cNvSpPr>
            <a:spLocks noGrp="1" noChangeArrowheads="1"/>
          </p:cNvSpPr>
          <p:nvPr>
            <p:ph type="ctrTitle" sz="quarter"/>
          </p:nvPr>
        </p:nvSpPr>
        <p:spPr>
          <a:xfrm>
            <a:off x="1248833" y="1425575"/>
            <a:ext cx="10363200" cy="1143000"/>
          </a:xfrm>
        </p:spPr>
        <p:txBody>
          <a:bodyPr anchor="ctr"/>
          <a:lstStyle>
            <a:lvl1pPr algn="ctr">
              <a:defRPr>
                <a:solidFill>
                  <a:schemeClr val="tx1"/>
                </a:solidFill>
              </a:defRPr>
            </a:lvl1pPr>
          </a:lstStyle>
          <a:p>
            <a:pPr lvl="0"/>
            <a:r>
              <a:rPr lang="en-US" altLang="en-US" noProof="0"/>
              <a:t>Click to edit Master title style</a:t>
            </a:r>
          </a:p>
        </p:txBody>
      </p:sp>
      <p:sp>
        <p:nvSpPr>
          <p:cNvPr id="9" name="Date Placeholder 8">
            <a:extLst>
              <a:ext uri="{FF2B5EF4-FFF2-40B4-BE49-F238E27FC236}">
                <a16:creationId xmlns:a16="http://schemas.microsoft.com/office/drawing/2014/main" id="{AB93064E-1DF6-DB46-B317-AD9083A28348}"/>
              </a:ext>
            </a:extLst>
          </p:cNvPr>
          <p:cNvSpPr>
            <a:spLocks noGrp="1" noChangeArrowheads="1"/>
          </p:cNvSpPr>
          <p:nvPr>
            <p:ph type="dt" sz="quarter" idx="10"/>
          </p:nvPr>
        </p:nvSpPr>
        <p:spPr>
          <a:xfrm>
            <a:off x="3556000" y="6553200"/>
            <a:ext cx="2540000" cy="304800"/>
          </a:xfrm>
        </p:spPr>
        <p:txBody>
          <a:bodyPr/>
          <a:lstStyle>
            <a:lvl1pPr>
              <a:defRPr>
                <a:solidFill>
                  <a:schemeClr val="bg1"/>
                </a:solidFill>
              </a:defRPr>
            </a:lvl1pPr>
          </a:lstStyle>
          <a:p>
            <a:pPr>
              <a:defRPr/>
            </a:pPr>
            <a:endParaRPr lang="en-US" altLang="en-US"/>
          </a:p>
        </p:txBody>
      </p:sp>
      <p:sp>
        <p:nvSpPr>
          <p:cNvPr id="10" name="Footer Placeholder 9">
            <a:extLst>
              <a:ext uri="{FF2B5EF4-FFF2-40B4-BE49-F238E27FC236}">
                <a16:creationId xmlns:a16="http://schemas.microsoft.com/office/drawing/2014/main" id="{F8887457-FDB5-F343-9F8F-F31795B11EB6}"/>
              </a:ext>
            </a:extLst>
          </p:cNvPr>
          <p:cNvSpPr>
            <a:spLocks noGrp="1" noChangeArrowheads="1"/>
          </p:cNvSpPr>
          <p:nvPr>
            <p:ph type="ftr" sz="quarter" idx="11"/>
          </p:nvPr>
        </p:nvSpPr>
        <p:spPr>
          <a:xfrm>
            <a:off x="6927852" y="6553200"/>
            <a:ext cx="4373033" cy="304800"/>
          </a:xfrm>
        </p:spPr>
        <p:txBody>
          <a:bodyPr/>
          <a:lstStyle>
            <a:lvl1pPr algn="r">
              <a:defRPr/>
            </a:lvl1pPr>
          </a:lstStyle>
          <a:p>
            <a:pPr>
              <a:defRPr/>
            </a:pPr>
            <a:endParaRPr lang="en-US" altLang="en-US"/>
          </a:p>
        </p:txBody>
      </p:sp>
      <p:sp>
        <p:nvSpPr>
          <p:cNvPr id="11" name="Slide Number Placeholder 10">
            <a:extLst>
              <a:ext uri="{FF2B5EF4-FFF2-40B4-BE49-F238E27FC236}">
                <a16:creationId xmlns:a16="http://schemas.microsoft.com/office/drawing/2014/main" id="{59B3E4EF-A243-A14F-B894-32B8DD0D2528}"/>
              </a:ext>
            </a:extLst>
          </p:cNvPr>
          <p:cNvSpPr>
            <a:spLocks noGrp="1" noChangeArrowheads="1"/>
          </p:cNvSpPr>
          <p:nvPr>
            <p:ph type="sldNum" sz="quarter" idx="12"/>
          </p:nvPr>
        </p:nvSpPr>
        <p:spPr>
          <a:xfrm>
            <a:off x="12701" y="6356034"/>
            <a:ext cx="783167" cy="492443"/>
          </a:xfrm>
        </p:spPr>
        <p:txBody>
          <a:bodyPr anchorCtr="0"/>
          <a:lstStyle>
            <a:lvl1pPr>
              <a:defRPr/>
            </a:lvl1pPr>
          </a:lstStyle>
          <a:p>
            <a:pPr>
              <a:defRPr/>
            </a:pPr>
            <a:fld id="{11C6833B-2A76-A446-8CA3-BD962EE02D11}" type="slidenum">
              <a:rPr lang="en-US" altLang="en-US"/>
              <a:pPr>
                <a:defRPr/>
              </a:pPr>
              <a:t>‹#›</a:t>
            </a:fld>
            <a:endParaRPr lang="en-US" altLang="en-US"/>
          </a:p>
        </p:txBody>
      </p:sp>
    </p:spTree>
    <p:extLst>
      <p:ext uri="{BB962C8B-B14F-4D97-AF65-F5344CB8AC3E}">
        <p14:creationId xmlns:p14="http://schemas.microsoft.com/office/powerpoint/2010/main" val="36036252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D8AD-4CAE-2540-9D2E-6702A58F8A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39B76-704D-D749-9803-F336F6222E7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16:creationId xmlns:a16="http://schemas.microsoft.com/office/drawing/2014/main" id="{846A2AF2-A387-6142-AD24-E6E892DA193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9">
            <a:extLst>
              <a:ext uri="{FF2B5EF4-FFF2-40B4-BE49-F238E27FC236}">
                <a16:creationId xmlns:a16="http://schemas.microsoft.com/office/drawing/2014/main" id="{E61100D7-2249-354A-A089-66D93FFEFC5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0">
            <a:extLst>
              <a:ext uri="{FF2B5EF4-FFF2-40B4-BE49-F238E27FC236}">
                <a16:creationId xmlns:a16="http://schemas.microsoft.com/office/drawing/2014/main" id="{58C938B2-FEBD-1147-BCF6-A480127BBEE4}"/>
              </a:ext>
            </a:extLst>
          </p:cNvPr>
          <p:cNvSpPr>
            <a:spLocks noGrp="1" noChangeArrowheads="1"/>
          </p:cNvSpPr>
          <p:nvPr>
            <p:ph type="sldNum" sz="quarter" idx="12"/>
          </p:nvPr>
        </p:nvSpPr>
        <p:spPr>
          <a:ln/>
        </p:spPr>
        <p:txBody>
          <a:bodyPr/>
          <a:lstStyle>
            <a:lvl1pPr>
              <a:defRPr/>
            </a:lvl1pPr>
          </a:lstStyle>
          <a:p>
            <a:pPr>
              <a:defRPr/>
            </a:pPr>
            <a:fld id="{BEE42589-0262-BD4B-92FD-9EFEA8CF5AF9}" type="slidenum">
              <a:rPr lang="en-US" altLang="en-US"/>
              <a:pPr>
                <a:defRPr/>
              </a:pPr>
              <a:t>‹#›</a:t>
            </a:fld>
            <a:endParaRPr lang="en-US" altLang="en-US"/>
          </a:p>
        </p:txBody>
      </p:sp>
    </p:spTree>
    <p:extLst>
      <p:ext uri="{BB962C8B-B14F-4D97-AF65-F5344CB8AC3E}">
        <p14:creationId xmlns:p14="http://schemas.microsoft.com/office/powerpoint/2010/main" val="36959915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27D4-7195-A54F-A615-95F70D136D54}"/>
              </a:ext>
            </a:extLst>
          </p:cNvPr>
          <p:cNvSpPr>
            <a:spLocks noGrp="1"/>
          </p:cNvSpPr>
          <p:nvPr>
            <p:ph type="title"/>
          </p:nvPr>
        </p:nvSpPr>
        <p:spPr>
          <a:xfrm>
            <a:off x="831851" y="1709739"/>
            <a:ext cx="10515600"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3CE017-7A16-1F41-9E3F-51BFC52B3D97}"/>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8">
            <a:extLst>
              <a:ext uri="{FF2B5EF4-FFF2-40B4-BE49-F238E27FC236}">
                <a16:creationId xmlns:a16="http://schemas.microsoft.com/office/drawing/2014/main" id="{B9691B02-E38D-9E42-9C6E-6B0D0AE6B53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9">
            <a:extLst>
              <a:ext uri="{FF2B5EF4-FFF2-40B4-BE49-F238E27FC236}">
                <a16:creationId xmlns:a16="http://schemas.microsoft.com/office/drawing/2014/main" id="{84374859-C99D-BA4F-9FDE-F35CA04CAB1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0">
            <a:extLst>
              <a:ext uri="{FF2B5EF4-FFF2-40B4-BE49-F238E27FC236}">
                <a16:creationId xmlns:a16="http://schemas.microsoft.com/office/drawing/2014/main" id="{1FA35BEB-2701-F14C-8CE0-B8CD341187B6}"/>
              </a:ext>
            </a:extLst>
          </p:cNvPr>
          <p:cNvSpPr>
            <a:spLocks noGrp="1" noChangeArrowheads="1"/>
          </p:cNvSpPr>
          <p:nvPr>
            <p:ph type="sldNum" sz="quarter" idx="12"/>
          </p:nvPr>
        </p:nvSpPr>
        <p:spPr>
          <a:ln/>
        </p:spPr>
        <p:txBody>
          <a:bodyPr/>
          <a:lstStyle>
            <a:lvl1pPr>
              <a:defRPr/>
            </a:lvl1pPr>
          </a:lstStyle>
          <a:p>
            <a:pPr>
              <a:defRPr/>
            </a:pPr>
            <a:fld id="{BEF5C50B-392D-984C-A1C4-615EB2142624}" type="slidenum">
              <a:rPr lang="en-US" altLang="en-US"/>
              <a:pPr>
                <a:defRPr/>
              </a:pPr>
              <a:t>‹#›</a:t>
            </a:fld>
            <a:endParaRPr lang="en-US" altLang="en-US"/>
          </a:p>
        </p:txBody>
      </p:sp>
    </p:spTree>
    <p:extLst>
      <p:ext uri="{BB962C8B-B14F-4D97-AF65-F5344CB8AC3E}">
        <p14:creationId xmlns:p14="http://schemas.microsoft.com/office/powerpoint/2010/main" val="1702413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6.pn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5.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8.pn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3.gif"/><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2.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9.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1D6C22F-09F0-E341-AAD0-E3956CC0B9AC}"/>
              </a:ext>
            </a:extLst>
          </p:cNvPr>
          <p:cNvSpPr>
            <a:spLocks noGrp="1" noChangeArrowheads="1"/>
          </p:cNvSpPr>
          <p:nvPr>
            <p:ph type="title"/>
          </p:nvPr>
        </p:nvSpPr>
        <p:spPr bwMode="auto">
          <a:xfrm>
            <a:off x="0" y="76200"/>
            <a:ext cx="1219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8915" name="Rectangle 3">
            <a:extLst>
              <a:ext uri="{FF2B5EF4-FFF2-40B4-BE49-F238E27FC236}">
                <a16:creationId xmlns:a16="http://schemas.microsoft.com/office/drawing/2014/main" id="{49199AE7-0AE6-7843-B568-3B4A6B208B1D}"/>
              </a:ext>
            </a:extLst>
          </p:cNvPr>
          <p:cNvSpPr>
            <a:spLocks noGrp="1" noChangeArrowheads="1"/>
          </p:cNvSpPr>
          <p:nvPr>
            <p:ph type="body" idx="1"/>
          </p:nvPr>
        </p:nvSpPr>
        <p:spPr bwMode="auto">
          <a:xfrm>
            <a:off x="609600" y="914401"/>
            <a:ext cx="109728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BA6C85EB-DF78-8D40-AAF0-4C6A15876E25}"/>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56B06B3F-022A-974F-9FBA-46BD99E24E1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45F0C160-EDC7-8844-8B80-524F26688F3B}"/>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2D6061ED-B759-7E44-8225-ABDFB5512C6A}" type="slidenum">
              <a:rPr lang="en-US" altLang="en-US"/>
              <a:pPr>
                <a:defRPr/>
              </a:pPr>
              <a:t>‹#›</a:t>
            </a:fld>
            <a:endParaRPr lang="en-US" altLang="en-US"/>
          </a:p>
        </p:txBody>
      </p:sp>
    </p:spTree>
    <p:extLst>
      <p:ext uri="{BB962C8B-B14F-4D97-AF65-F5344CB8AC3E}">
        <p14:creationId xmlns:p14="http://schemas.microsoft.com/office/powerpoint/2010/main" val="1231260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57959EC9-458A-614C-A4BC-B43DA53264CA}"/>
              </a:ext>
            </a:extLst>
          </p:cNvPr>
          <p:cNvSpPr>
            <a:spLocks noGrp="1" noChangeArrowheads="1"/>
          </p:cNvSpPr>
          <p:nvPr>
            <p:ph type="title"/>
          </p:nvPr>
        </p:nvSpPr>
        <p:spPr bwMode="auto">
          <a:xfrm>
            <a:off x="0" y="76200"/>
            <a:ext cx="1219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1075" name="Rectangle 3">
            <a:extLst>
              <a:ext uri="{FF2B5EF4-FFF2-40B4-BE49-F238E27FC236}">
                <a16:creationId xmlns:a16="http://schemas.microsoft.com/office/drawing/2014/main" id="{BC4E095D-3061-134F-A73A-EA83C70A80DF}"/>
              </a:ext>
            </a:extLst>
          </p:cNvPr>
          <p:cNvSpPr>
            <a:spLocks noGrp="1" noChangeArrowheads="1"/>
          </p:cNvSpPr>
          <p:nvPr>
            <p:ph type="body" idx="1"/>
          </p:nvPr>
        </p:nvSpPr>
        <p:spPr bwMode="auto">
          <a:xfrm>
            <a:off x="609600" y="914401"/>
            <a:ext cx="109728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D45C3E20-E022-1645-A59B-725CFE5E0C2B}"/>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30B1CAAF-B348-434C-9D22-545AB669B5D4}"/>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240088C4-D2F5-4A47-B7D7-1FA46333DCBA}"/>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AADEA789-F13C-4146-B0BF-05B1C9FB73DA}" type="slidenum">
              <a:rPr lang="en-US" altLang="en-US"/>
              <a:pPr>
                <a:defRPr/>
              </a:pPr>
              <a:t>‹#›</a:t>
            </a:fld>
            <a:endParaRPr lang="en-US" altLang="en-US"/>
          </a:p>
        </p:txBody>
      </p:sp>
    </p:spTree>
    <p:extLst>
      <p:ext uri="{BB962C8B-B14F-4D97-AF65-F5344CB8AC3E}">
        <p14:creationId xmlns:p14="http://schemas.microsoft.com/office/powerpoint/2010/main" val="3319403728"/>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D5A24255-1B82-2C47-9F12-9A3AE7357CC0}"/>
              </a:ext>
            </a:extLst>
          </p:cNvPr>
          <p:cNvSpPr>
            <a:spLocks noChangeArrowheads="1"/>
          </p:cNvSpPr>
          <p:nvPr/>
        </p:nvSpPr>
        <p:spPr bwMode="hidden">
          <a:xfrm>
            <a:off x="203200" y="0"/>
            <a:ext cx="1930400" cy="685800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US" altLang="en-US" sz="1800"/>
          </a:p>
        </p:txBody>
      </p:sp>
      <p:sp>
        <p:nvSpPr>
          <p:cNvPr id="219139" name="Rectangle 3">
            <a:extLst>
              <a:ext uri="{FF2B5EF4-FFF2-40B4-BE49-F238E27FC236}">
                <a16:creationId xmlns:a16="http://schemas.microsoft.com/office/drawing/2014/main" id="{FD877284-A5BF-8245-9990-21B793A91C53}"/>
              </a:ext>
            </a:extLst>
          </p:cNvPr>
          <p:cNvSpPr>
            <a:spLocks noChangeArrowheads="1"/>
          </p:cNvSpPr>
          <p:nvPr/>
        </p:nvSpPr>
        <p:spPr bwMode="hidden">
          <a:xfrm>
            <a:off x="2235200" y="0"/>
            <a:ext cx="9956800" cy="1219200"/>
          </a:xfrm>
          <a:prstGeom prst="rect">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US" altLang="en-US" sz="1800"/>
          </a:p>
        </p:txBody>
      </p:sp>
      <p:sp>
        <p:nvSpPr>
          <p:cNvPr id="219140" name="Rectangle 4" descr="Stationery">
            <a:extLst>
              <a:ext uri="{FF2B5EF4-FFF2-40B4-BE49-F238E27FC236}">
                <a16:creationId xmlns:a16="http://schemas.microsoft.com/office/drawing/2014/main" id="{4CBD4D5C-7E13-0C4E-AF18-33B9A2E620B4}"/>
              </a:ext>
            </a:extLst>
          </p:cNvPr>
          <p:cNvSpPr>
            <a:spLocks noChangeArrowheads="1"/>
          </p:cNvSpPr>
          <p:nvPr/>
        </p:nvSpPr>
        <p:spPr bwMode="auto">
          <a:xfrm>
            <a:off x="609600" y="0"/>
            <a:ext cx="1625600" cy="76200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US" altLang="en-US" sz="1800"/>
          </a:p>
        </p:txBody>
      </p:sp>
      <p:sp>
        <p:nvSpPr>
          <p:cNvPr id="219141" name="Rectangle 5" descr="Stationery">
            <a:extLst>
              <a:ext uri="{FF2B5EF4-FFF2-40B4-BE49-F238E27FC236}">
                <a16:creationId xmlns:a16="http://schemas.microsoft.com/office/drawing/2014/main" id="{9E891D20-FAB4-1F41-9DDF-226DAA5BCD0C}"/>
              </a:ext>
            </a:extLst>
          </p:cNvPr>
          <p:cNvSpPr>
            <a:spLocks noChangeArrowheads="1"/>
          </p:cNvSpPr>
          <p:nvPr/>
        </p:nvSpPr>
        <p:spPr bwMode="auto">
          <a:xfrm>
            <a:off x="0" y="0"/>
            <a:ext cx="609600" cy="685800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US" altLang="en-US" sz="1800"/>
          </a:p>
        </p:txBody>
      </p:sp>
      <p:sp>
        <p:nvSpPr>
          <p:cNvPr id="227334" name="Rectangle 6">
            <a:extLst>
              <a:ext uri="{FF2B5EF4-FFF2-40B4-BE49-F238E27FC236}">
                <a16:creationId xmlns:a16="http://schemas.microsoft.com/office/drawing/2014/main" id="{4747E0BE-B1AC-D848-BFC8-2562225407A5}"/>
              </a:ext>
            </a:extLst>
          </p:cNvPr>
          <p:cNvSpPr>
            <a:spLocks noGrp="1" noChangeArrowheads="1"/>
          </p:cNvSpPr>
          <p:nvPr>
            <p:ph type="title"/>
          </p:nvPr>
        </p:nvSpPr>
        <p:spPr bwMode="auto">
          <a:xfrm>
            <a:off x="1422400" y="8382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3079" name="Rectangle 7">
            <a:extLst>
              <a:ext uri="{FF2B5EF4-FFF2-40B4-BE49-F238E27FC236}">
                <a16:creationId xmlns:a16="http://schemas.microsoft.com/office/drawing/2014/main" id="{38FC31BB-DDE1-9F44-ABE9-E471F7ECA8E1}"/>
              </a:ext>
            </a:extLst>
          </p:cNvPr>
          <p:cNvSpPr>
            <a:spLocks noGrp="1" noChangeArrowheads="1"/>
          </p:cNvSpPr>
          <p:nvPr>
            <p:ph type="dt" sz="half" idx="2"/>
          </p:nvPr>
        </p:nvSpPr>
        <p:spPr bwMode="auto">
          <a:xfrm>
            <a:off x="1422400" y="64135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solidFill>
                  <a:schemeClr val="tx2"/>
                </a:solidFill>
              </a:defRPr>
            </a:lvl1pPr>
          </a:lstStyle>
          <a:p>
            <a:pPr>
              <a:defRPr/>
            </a:pPr>
            <a:endParaRPr lang="en-US" altLang="zh-TW"/>
          </a:p>
        </p:txBody>
      </p:sp>
      <p:sp>
        <p:nvSpPr>
          <p:cNvPr id="3080" name="Rectangle 8">
            <a:extLst>
              <a:ext uri="{FF2B5EF4-FFF2-40B4-BE49-F238E27FC236}">
                <a16:creationId xmlns:a16="http://schemas.microsoft.com/office/drawing/2014/main" id="{941C83C4-AC0C-F14C-B123-6B95FA8CAFB6}"/>
              </a:ext>
            </a:extLst>
          </p:cNvPr>
          <p:cNvSpPr>
            <a:spLocks noGrp="1" noChangeArrowheads="1"/>
          </p:cNvSpPr>
          <p:nvPr>
            <p:ph type="ftr" sz="quarter" idx="3"/>
          </p:nvPr>
        </p:nvSpPr>
        <p:spPr bwMode="auto">
          <a:xfrm>
            <a:off x="4572000" y="64135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solidFill>
                  <a:schemeClr val="tx2"/>
                </a:solidFill>
              </a:defRPr>
            </a:lvl1pPr>
          </a:lstStyle>
          <a:p>
            <a:pPr>
              <a:defRPr/>
            </a:pPr>
            <a:endParaRPr lang="en-US" altLang="zh-TW"/>
          </a:p>
        </p:txBody>
      </p:sp>
      <p:pic>
        <p:nvPicPr>
          <p:cNvPr id="227337" name="Picture 9" descr="C:\Wendy\anabnr2.GIF">
            <a:extLst>
              <a:ext uri="{FF2B5EF4-FFF2-40B4-BE49-F238E27FC236}">
                <a16:creationId xmlns:a16="http://schemas.microsoft.com/office/drawing/2014/main" id="{1517CE7A-687E-1C4B-82C9-94DE56102E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38301" y="1"/>
            <a:ext cx="105537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6" name="Rectangle 10">
            <a:extLst>
              <a:ext uri="{FF2B5EF4-FFF2-40B4-BE49-F238E27FC236}">
                <a16:creationId xmlns:a16="http://schemas.microsoft.com/office/drawing/2014/main" id="{A8DFEE61-57EF-1049-8A4B-88D3E66CFC21}"/>
              </a:ext>
            </a:extLst>
          </p:cNvPr>
          <p:cNvSpPr>
            <a:spLocks noChangeArrowheads="1"/>
          </p:cNvSpPr>
          <p:nvPr/>
        </p:nvSpPr>
        <p:spPr bwMode="auto">
          <a:xfrm>
            <a:off x="406400" y="457200"/>
            <a:ext cx="3352800" cy="304800"/>
          </a:xfrm>
          <a:prstGeom prst="rect">
            <a:avLst/>
          </a:prstGeom>
          <a:solidFill>
            <a:schemeClr val="accent2">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US" altLang="en-US" sz="1800"/>
          </a:p>
        </p:txBody>
      </p:sp>
      <p:sp>
        <p:nvSpPr>
          <p:cNvPr id="3083" name="Rectangle 11">
            <a:extLst>
              <a:ext uri="{FF2B5EF4-FFF2-40B4-BE49-F238E27FC236}">
                <a16:creationId xmlns:a16="http://schemas.microsoft.com/office/drawing/2014/main" id="{FE342150-9901-FC43-9A8B-B86716F32DFE}"/>
              </a:ext>
            </a:extLst>
          </p:cNvPr>
          <p:cNvSpPr>
            <a:spLocks noGrp="1" noChangeArrowheads="1"/>
          </p:cNvSpPr>
          <p:nvPr>
            <p:ph type="sldNum" sz="quarter" idx="4"/>
          </p:nvPr>
        </p:nvSpPr>
        <p:spPr bwMode="auto">
          <a:xfrm>
            <a:off x="10972800" y="641350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a:solidFill>
                  <a:schemeClr val="tx2"/>
                </a:solidFill>
              </a:defRPr>
            </a:lvl1pPr>
          </a:lstStyle>
          <a:p>
            <a:pPr>
              <a:defRPr/>
            </a:pPr>
            <a:fld id="{3EA83DCC-9AC7-3F45-AC12-E4F84744C90B}" type="slidenum">
              <a:rPr lang="en-US" altLang="zh-TW"/>
              <a:pPr>
                <a:defRPr/>
              </a:pPr>
              <a:t>‹#›</a:t>
            </a:fld>
            <a:endParaRPr lang="en-US" altLang="zh-TW" sz="1400"/>
          </a:p>
        </p:txBody>
      </p:sp>
      <p:sp>
        <p:nvSpPr>
          <p:cNvPr id="227340" name="Rectangle 12">
            <a:extLst>
              <a:ext uri="{FF2B5EF4-FFF2-40B4-BE49-F238E27FC236}">
                <a16:creationId xmlns:a16="http://schemas.microsoft.com/office/drawing/2014/main" id="{3CF25B8D-7077-0D4D-8C89-9B6C3351C7A6}"/>
              </a:ext>
            </a:extLst>
          </p:cNvPr>
          <p:cNvSpPr>
            <a:spLocks noGrp="1" noChangeArrowheads="1"/>
          </p:cNvSpPr>
          <p:nvPr>
            <p:ph type="body" idx="1"/>
          </p:nvPr>
        </p:nvSpPr>
        <p:spPr bwMode="auto">
          <a:xfrm>
            <a:off x="1422400" y="210185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261723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Lst>
  <p:txStyles>
    <p:titleStyle>
      <a:lvl1pPr algn="l" rtl="0" eaLnBrk="0" fontAlgn="base" hangingPunct="0">
        <a:spcBef>
          <a:spcPct val="0"/>
        </a:spcBef>
        <a:spcAft>
          <a:spcPct val="0"/>
        </a:spcAft>
        <a:defRPr kumimoji="1" sz="4400" kern="1200">
          <a:solidFill>
            <a:schemeClr val="tx2"/>
          </a:solidFill>
          <a:latin typeface="+mj-lt"/>
          <a:ea typeface="PMingLiU" panose="02020500000000000000" pitchFamily="18" charset="-120"/>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ea typeface="PMingLiU" panose="02020500000000000000" pitchFamily="18" charset="-120"/>
        </a:defRPr>
      </a:lvl2pPr>
      <a:lvl3pPr algn="l" rtl="0" eaLnBrk="0" fontAlgn="base" hangingPunct="0">
        <a:spcBef>
          <a:spcPct val="0"/>
        </a:spcBef>
        <a:spcAft>
          <a:spcPct val="0"/>
        </a:spcAft>
        <a:defRPr kumimoji="1" sz="4400">
          <a:solidFill>
            <a:schemeClr val="tx2"/>
          </a:solidFill>
          <a:latin typeface="Times New Roman" panose="02020603050405020304" pitchFamily="18" charset="0"/>
          <a:ea typeface="PMingLiU" panose="02020500000000000000" pitchFamily="18" charset="-120"/>
        </a:defRPr>
      </a:lvl3pPr>
      <a:lvl4pPr algn="l" rtl="0" eaLnBrk="0" fontAlgn="base" hangingPunct="0">
        <a:spcBef>
          <a:spcPct val="0"/>
        </a:spcBef>
        <a:spcAft>
          <a:spcPct val="0"/>
        </a:spcAft>
        <a:defRPr kumimoji="1" sz="4400">
          <a:solidFill>
            <a:schemeClr val="tx2"/>
          </a:solidFill>
          <a:latin typeface="Times New Roman" panose="02020603050405020304" pitchFamily="18" charset="0"/>
          <a:ea typeface="PMingLiU" panose="02020500000000000000" pitchFamily="18" charset="-120"/>
        </a:defRPr>
      </a:lvl4pPr>
      <a:lvl5pPr algn="l" rtl="0" eaLnBrk="0" fontAlgn="base" hangingPunct="0">
        <a:spcBef>
          <a:spcPct val="0"/>
        </a:spcBef>
        <a:spcAft>
          <a:spcPct val="0"/>
        </a:spcAft>
        <a:defRPr kumimoji="1" sz="4400">
          <a:solidFill>
            <a:schemeClr val="tx2"/>
          </a:solidFill>
          <a:latin typeface="Times New Roman" panose="02020603050405020304" pitchFamily="18" charset="0"/>
          <a:ea typeface="PMingLiU" panose="02020500000000000000" pitchFamily="18" charset="-120"/>
        </a:defRPr>
      </a:lvl5pPr>
      <a:lvl6pPr marL="457200" algn="l" rtl="0" fontAlgn="base">
        <a:spcBef>
          <a:spcPct val="0"/>
        </a:spcBef>
        <a:spcAft>
          <a:spcPct val="0"/>
        </a:spcAft>
        <a:defRPr kumimoji="1" sz="4400">
          <a:solidFill>
            <a:schemeClr val="tx2"/>
          </a:solidFill>
          <a:latin typeface="Times New Roman" panose="02020603050405020304" pitchFamily="18" charset="0"/>
          <a:ea typeface="新細明體" panose="02020500000000000000" pitchFamily="18" charset="-120"/>
        </a:defRPr>
      </a:lvl6pPr>
      <a:lvl7pPr marL="914400" algn="l" rtl="0" fontAlgn="base">
        <a:spcBef>
          <a:spcPct val="0"/>
        </a:spcBef>
        <a:spcAft>
          <a:spcPct val="0"/>
        </a:spcAft>
        <a:defRPr kumimoji="1" sz="4400">
          <a:solidFill>
            <a:schemeClr val="tx2"/>
          </a:solidFill>
          <a:latin typeface="Times New Roman" panose="02020603050405020304" pitchFamily="18" charset="0"/>
          <a:ea typeface="新細明體" panose="02020500000000000000" pitchFamily="18" charset="-120"/>
        </a:defRPr>
      </a:lvl7pPr>
      <a:lvl8pPr marL="1371600" algn="l" rtl="0" fontAlgn="base">
        <a:spcBef>
          <a:spcPct val="0"/>
        </a:spcBef>
        <a:spcAft>
          <a:spcPct val="0"/>
        </a:spcAft>
        <a:defRPr kumimoji="1" sz="4400">
          <a:solidFill>
            <a:schemeClr val="tx2"/>
          </a:solidFill>
          <a:latin typeface="Times New Roman" panose="02020603050405020304" pitchFamily="18" charset="0"/>
          <a:ea typeface="新細明體" panose="02020500000000000000" pitchFamily="18" charset="-120"/>
        </a:defRPr>
      </a:lvl8pPr>
      <a:lvl9pPr marL="1828800" algn="l" rtl="0" fontAlgn="base">
        <a:spcBef>
          <a:spcPct val="0"/>
        </a:spcBef>
        <a:spcAft>
          <a:spcPct val="0"/>
        </a:spcAft>
        <a:defRPr kumimoji="1" sz="4400">
          <a:solidFill>
            <a:schemeClr val="tx2"/>
          </a:solidFill>
          <a:latin typeface="Times New Roman" panose="02020603050405020304" pitchFamily="18" charset="0"/>
          <a:ea typeface="新細明體" panose="02020500000000000000" pitchFamily="18" charset="-120"/>
        </a:defRPr>
      </a:lvl9pPr>
    </p:titleStyle>
    <p:bodyStyle>
      <a:lvl1pPr marL="457200" indent="-457200" algn="l" rtl="0" eaLnBrk="0" fontAlgn="base" hangingPunct="0">
        <a:spcBef>
          <a:spcPct val="20000"/>
        </a:spcBef>
        <a:spcAft>
          <a:spcPct val="0"/>
        </a:spcAft>
        <a:buClr>
          <a:srgbClr val="A50021"/>
        </a:buClr>
        <a:buSzPct val="75000"/>
        <a:buFont typeface="Wingdings" pitchFamily="2" charset="2"/>
        <a:buChar char="n"/>
        <a:defRPr kumimoji="1" sz="3200" kern="1200">
          <a:solidFill>
            <a:schemeClr val="tx1"/>
          </a:solidFill>
          <a:latin typeface="+mn-lt"/>
          <a:ea typeface="PMingLiU" panose="02020500000000000000" pitchFamily="18" charset="-120"/>
          <a:cs typeface="+mn-cs"/>
        </a:defRPr>
      </a:lvl1pPr>
      <a:lvl2pPr marL="1027113" indent="-455613" algn="l" rtl="0" eaLnBrk="0" fontAlgn="base" hangingPunct="0">
        <a:spcBef>
          <a:spcPct val="20000"/>
        </a:spcBef>
        <a:spcAft>
          <a:spcPct val="0"/>
        </a:spcAft>
        <a:buClr>
          <a:schemeClr val="accent2"/>
        </a:buClr>
        <a:buSzPct val="75000"/>
        <a:buFont typeface="Wingdings" pitchFamily="2" charset="2"/>
        <a:buChar char="n"/>
        <a:defRPr kumimoji="1" sz="2800" kern="1200">
          <a:solidFill>
            <a:schemeClr val="tx1"/>
          </a:solidFill>
          <a:latin typeface="+mn-lt"/>
          <a:ea typeface="PMingLiU" panose="02020500000000000000" pitchFamily="18" charset="-120"/>
          <a:cs typeface="+mn-cs"/>
        </a:defRPr>
      </a:lvl2pPr>
      <a:lvl3pPr marL="1370013" indent="-228600" algn="l" rtl="0" eaLnBrk="0" fontAlgn="base" hangingPunct="0">
        <a:spcBef>
          <a:spcPct val="20000"/>
        </a:spcBef>
        <a:spcAft>
          <a:spcPct val="0"/>
        </a:spcAft>
        <a:buClr>
          <a:srgbClr val="666699"/>
        </a:buClr>
        <a:buSzPct val="70000"/>
        <a:buFont typeface="Wingdings" pitchFamily="2" charset="2"/>
        <a:buChar char="n"/>
        <a:defRPr kumimoji="1" sz="2400" kern="1200">
          <a:solidFill>
            <a:schemeClr val="tx1"/>
          </a:solidFill>
          <a:latin typeface="+mn-lt"/>
          <a:ea typeface="PMingLiU" panose="02020500000000000000" pitchFamily="18" charset="-120"/>
          <a:cs typeface="+mn-cs"/>
        </a:defRPr>
      </a:lvl3pPr>
      <a:lvl4pPr marL="1712913" indent="-228600" algn="l" rtl="0" eaLnBrk="0" fontAlgn="base" hangingPunct="0">
        <a:spcBef>
          <a:spcPct val="20000"/>
        </a:spcBef>
        <a:spcAft>
          <a:spcPct val="0"/>
        </a:spcAft>
        <a:buSzPct val="60000"/>
        <a:buFont typeface="Wingdings" pitchFamily="2" charset="2"/>
        <a:buChar char="n"/>
        <a:defRPr kumimoji="1" sz="2000" kern="1200">
          <a:solidFill>
            <a:schemeClr val="tx1"/>
          </a:solidFill>
          <a:latin typeface="+mn-lt"/>
          <a:ea typeface="PMingLiU" panose="02020500000000000000" pitchFamily="18" charset="-120"/>
          <a:cs typeface="+mn-cs"/>
        </a:defRPr>
      </a:lvl4pPr>
      <a:lvl5pPr marL="2057400" indent="-228600" algn="l" rtl="0" eaLnBrk="0" fontAlgn="base" hangingPunct="0">
        <a:spcBef>
          <a:spcPct val="20000"/>
        </a:spcBef>
        <a:spcAft>
          <a:spcPct val="0"/>
        </a:spcAft>
        <a:buClr>
          <a:schemeClr val="hlink"/>
        </a:buClr>
        <a:buSzPct val="55000"/>
        <a:buFont typeface="Wingdings" pitchFamily="2" charset="2"/>
        <a:buChar char="n"/>
        <a:defRPr kumimoji="1" sz="2000" kern="1200">
          <a:solidFill>
            <a:schemeClr val="tx1"/>
          </a:solidFill>
          <a:latin typeface="+mn-lt"/>
          <a:ea typeface="PMingLiU" panose="02020500000000000000"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B98DAB13-B303-B442-BA53-ACC184B7B90A}"/>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98659" name="Rectangle 3">
            <a:extLst>
              <a:ext uri="{FF2B5EF4-FFF2-40B4-BE49-F238E27FC236}">
                <a16:creationId xmlns:a16="http://schemas.microsoft.com/office/drawing/2014/main" id="{E2EFCDDD-595B-FD4C-AF2B-C1C61A170389}"/>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98660" name="Picture 4" descr="unfccc">
            <a:extLst>
              <a:ext uri="{FF2B5EF4-FFF2-40B4-BE49-F238E27FC236}">
                <a16:creationId xmlns:a16="http://schemas.microsoft.com/office/drawing/2014/main" id="{3D8634AE-7D03-3040-AD08-366D921208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416676"/>
            <a:ext cx="12192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Rectangle 5">
            <a:extLst>
              <a:ext uri="{FF2B5EF4-FFF2-40B4-BE49-F238E27FC236}">
                <a16:creationId xmlns:a16="http://schemas.microsoft.com/office/drawing/2014/main" id="{39953D03-C77A-5446-9567-9EDA37980854}"/>
              </a:ext>
            </a:extLst>
          </p:cNvPr>
          <p:cNvSpPr>
            <a:spLocks noGrp="1" noChangeArrowheads="1"/>
          </p:cNvSpPr>
          <p:nvPr>
            <p:ph type="sldNum" sz="quarter" idx="4"/>
          </p:nvPr>
        </p:nvSpPr>
        <p:spPr bwMode="auto">
          <a:xfrm>
            <a:off x="11453285" y="6534150"/>
            <a:ext cx="738716"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defRPr>
            </a:lvl1pPr>
          </a:lstStyle>
          <a:p>
            <a:pPr>
              <a:defRPr/>
            </a:pPr>
            <a:r>
              <a:rPr lang="en-US" altLang="en-US"/>
              <a:t>1.</a:t>
            </a:r>
            <a:fld id="{7EA521E3-8A6D-0A4F-9636-EC3992795DDA}" type="slidenum">
              <a:rPr lang="en-US" altLang="en-US" smtClean="0"/>
              <a:pPr>
                <a:defRPr/>
              </a:pPr>
              <a:t>‹#›</a:t>
            </a:fld>
            <a:endParaRPr lang="en-US" altLang="en-US"/>
          </a:p>
        </p:txBody>
      </p:sp>
    </p:spTree>
    <p:extLst>
      <p:ext uri="{BB962C8B-B14F-4D97-AF65-F5344CB8AC3E}">
        <p14:creationId xmlns:p14="http://schemas.microsoft.com/office/powerpoint/2010/main" val="983130007"/>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transition/>
  <p:hf hdr="0" ftr="0" dt="0"/>
  <p:txStyles>
    <p:titleStyle>
      <a:lvl1pPr algn="ctr" rtl="0" eaLnBrk="0" fontAlgn="base" hangingPunct="0">
        <a:spcBef>
          <a:spcPct val="0"/>
        </a:spcBef>
        <a:spcAft>
          <a:spcPct val="0"/>
        </a:spcAft>
        <a:defRPr sz="4400" kern="1200">
          <a:solidFill>
            <a:srgbClr val="000066"/>
          </a:solidFill>
          <a:latin typeface="+mj-lt"/>
          <a:ea typeface="+mj-ea"/>
          <a:cs typeface="+mj-cs"/>
        </a:defRPr>
      </a:lvl1pPr>
      <a:lvl2pPr algn="ctr" rtl="0" eaLnBrk="0" fontAlgn="base" hangingPunct="0">
        <a:spcBef>
          <a:spcPct val="0"/>
        </a:spcBef>
        <a:spcAft>
          <a:spcPct val="0"/>
        </a:spcAft>
        <a:defRPr sz="4400">
          <a:solidFill>
            <a:srgbClr val="000066"/>
          </a:solidFill>
          <a:latin typeface="Franklin Gothic Demi" panose="020B0603020102020204" pitchFamily="34" charset="0"/>
          <a:cs typeface="Arial" panose="020B0604020202020204" pitchFamily="34" charset="0"/>
        </a:defRPr>
      </a:lvl2pPr>
      <a:lvl3pPr algn="ctr" rtl="0" eaLnBrk="0" fontAlgn="base" hangingPunct="0">
        <a:spcBef>
          <a:spcPct val="0"/>
        </a:spcBef>
        <a:spcAft>
          <a:spcPct val="0"/>
        </a:spcAft>
        <a:defRPr sz="4400">
          <a:solidFill>
            <a:srgbClr val="000066"/>
          </a:solidFill>
          <a:latin typeface="Franklin Gothic Demi" panose="020B0603020102020204" pitchFamily="34" charset="0"/>
          <a:cs typeface="Arial" panose="020B0604020202020204" pitchFamily="34" charset="0"/>
        </a:defRPr>
      </a:lvl3pPr>
      <a:lvl4pPr algn="ctr" rtl="0" eaLnBrk="0" fontAlgn="base" hangingPunct="0">
        <a:spcBef>
          <a:spcPct val="0"/>
        </a:spcBef>
        <a:spcAft>
          <a:spcPct val="0"/>
        </a:spcAft>
        <a:defRPr sz="4400">
          <a:solidFill>
            <a:srgbClr val="000066"/>
          </a:solidFill>
          <a:latin typeface="Franklin Gothic Demi" panose="020B0603020102020204" pitchFamily="34" charset="0"/>
          <a:cs typeface="Arial" panose="020B0604020202020204" pitchFamily="34" charset="0"/>
        </a:defRPr>
      </a:lvl4pPr>
      <a:lvl5pPr algn="ctr" rtl="0" eaLnBrk="0" fontAlgn="base" hangingPunct="0">
        <a:spcBef>
          <a:spcPct val="0"/>
        </a:spcBef>
        <a:spcAft>
          <a:spcPct val="0"/>
        </a:spcAft>
        <a:defRPr sz="4400">
          <a:solidFill>
            <a:srgbClr val="000066"/>
          </a:solidFill>
          <a:latin typeface="Franklin Gothic Demi" panose="020B0603020102020204" pitchFamily="34" charset="0"/>
          <a:cs typeface="Arial" panose="020B0604020202020204" pitchFamily="34" charset="0"/>
        </a:defRPr>
      </a:lvl5pPr>
      <a:lvl6pPr marL="457200" algn="ctr" rtl="0" fontAlgn="base">
        <a:spcBef>
          <a:spcPct val="0"/>
        </a:spcBef>
        <a:spcAft>
          <a:spcPct val="0"/>
        </a:spcAft>
        <a:defRPr sz="4400">
          <a:solidFill>
            <a:srgbClr val="000066"/>
          </a:solidFill>
          <a:latin typeface="Franklin Gothic Demi" panose="020B0603020102020204" pitchFamily="34" charset="0"/>
          <a:cs typeface="Arial" panose="020B0604020202020204" pitchFamily="34" charset="0"/>
        </a:defRPr>
      </a:lvl6pPr>
      <a:lvl7pPr marL="914400" algn="ctr" rtl="0" fontAlgn="base">
        <a:spcBef>
          <a:spcPct val="0"/>
        </a:spcBef>
        <a:spcAft>
          <a:spcPct val="0"/>
        </a:spcAft>
        <a:defRPr sz="4400">
          <a:solidFill>
            <a:srgbClr val="000066"/>
          </a:solidFill>
          <a:latin typeface="Franklin Gothic Demi" panose="020B0603020102020204" pitchFamily="34" charset="0"/>
          <a:cs typeface="Arial" panose="020B0604020202020204" pitchFamily="34" charset="0"/>
        </a:defRPr>
      </a:lvl7pPr>
      <a:lvl8pPr marL="1371600" algn="ctr" rtl="0" fontAlgn="base">
        <a:spcBef>
          <a:spcPct val="0"/>
        </a:spcBef>
        <a:spcAft>
          <a:spcPct val="0"/>
        </a:spcAft>
        <a:defRPr sz="4400">
          <a:solidFill>
            <a:srgbClr val="000066"/>
          </a:solidFill>
          <a:latin typeface="Franklin Gothic Demi" panose="020B0603020102020204" pitchFamily="34" charset="0"/>
          <a:cs typeface="Arial" panose="020B0604020202020204" pitchFamily="34" charset="0"/>
        </a:defRPr>
      </a:lvl8pPr>
      <a:lvl9pPr marL="1828800" algn="ctr" rtl="0" fontAlgn="base">
        <a:spcBef>
          <a:spcPct val="0"/>
        </a:spcBef>
        <a:spcAft>
          <a:spcPct val="0"/>
        </a:spcAft>
        <a:defRPr sz="4400">
          <a:solidFill>
            <a:srgbClr val="000066"/>
          </a:solidFill>
          <a:latin typeface="Franklin Gothic Demi" panose="020B06030201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24995E8D-7B40-2742-97EA-0A75F2D6903B}"/>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12995" name="Rectangle 3">
            <a:extLst>
              <a:ext uri="{FF2B5EF4-FFF2-40B4-BE49-F238E27FC236}">
                <a16:creationId xmlns:a16="http://schemas.microsoft.com/office/drawing/2014/main" id="{D94672EE-EF3C-CC43-8FE5-317E6CBA343B}"/>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6F339BE-013F-6640-9BFA-B2FD158CD68A}"/>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EF53BF9C-7A28-034D-AE45-2E92D573EF75}"/>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293A7BEA-897B-364E-A5B4-2D128C798147}"/>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58CD921-7C7C-014D-BDF5-3FDAF04B0622}" type="slidenum">
              <a:rPr lang="en-US" altLang="en-US"/>
              <a:pPr>
                <a:defRPr/>
              </a:pPr>
              <a:t>‹#›</a:t>
            </a:fld>
            <a:endParaRPr lang="en-US" altLang="en-US"/>
          </a:p>
        </p:txBody>
      </p:sp>
      <p:sp>
        <p:nvSpPr>
          <p:cNvPr id="1031" name="Rectangle 7">
            <a:extLst>
              <a:ext uri="{FF2B5EF4-FFF2-40B4-BE49-F238E27FC236}">
                <a16:creationId xmlns:a16="http://schemas.microsoft.com/office/drawing/2014/main" id="{4E74C37B-794B-C34A-9467-DDA4D171F0BE}"/>
              </a:ext>
            </a:extLst>
          </p:cNvPr>
          <p:cNvSpPr>
            <a:spLocks noChangeArrowheads="1"/>
          </p:cNvSpPr>
          <p:nvPr userDrawn="1"/>
        </p:nvSpPr>
        <p:spPr bwMode="auto">
          <a:xfrm>
            <a:off x="0" y="6629400"/>
            <a:ext cx="12192000" cy="22860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ea typeface="ＭＳ Ｐゴシック" panose="020B0600070205080204" pitchFamily="34" charset="-128"/>
              </a:defRPr>
            </a:lvl1pPr>
            <a:lvl2pPr marL="742950" indent="-285750">
              <a:defRPr sz="2400">
                <a:solidFill>
                  <a:schemeClr val="bg1"/>
                </a:solidFill>
                <a:latin typeface="Arial" panose="020B0604020202020204" pitchFamily="34" charset="0"/>
                <a:ea typeface="ＭＳ Ｐゴシック" panose="020B0600070205080204" pitchFamily="34" charset="-128"/>
              </a:defRPr>
            </a:lvl2pPr>
            <a:lvl3pPr marL="1143000" indent="-228600">
              <a:defRPr sz="2400">
                <a:solidFill>
                  <a:schemeClr val="bg1"/>
                </a:solidFill>
                <a:latin typeface="Arial" panose="020B0604020202020204" pitchFamily="34" charset="0"/>
                <a:ea typeface="ＭＳ Ｐゴシック" panose="020B0600070205080204" pitchFamily="34" charset="-128"/>
              </a:defRPr>
            </a:lvl3pPr>
            <a:lvl4pPr marL="1600200" indent="-228600">
              <a:defRPr sz="2400">
                <a:solidFill>
                  <a:schemeClr val="bg1"/>
                </a:solidFill>
                <a:latin typeface="Arial" panose="020B0604020202020204" pitchFamily="34" charset="0"/>
                <a:ea typeface="ＭＳ Ｐゴシック" panose="020B0600070205080204" pitchFamily="34" charset="-128"/>
              </a:defRPr>
            </a:lvl4pPr>
            <a:lvl5pPr marL="2057400" indent="-228600">
              <a:defRPr sz="24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9pPr>
          </a:lstStyle>
          <a:p>
            <a:pPr>
              <a:defRPr/>
            </a:pPr>
            <a:endParaRPr lang="en-US" altLang="en-US" sz="2400"/>
          </a:p>
        </p:txBody>
      </p:sp>
    </p:spTree>
    <p:extLst>
      <p:ext uri="{BB962C8B-B14F-4D97-AF65-F5344CB8AC3E}">
        <p14:creationId xmlns:p14="http://schemas.microsoft.com/office/powerpoint/2010/main" val="251822371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Lst>
  <p:txStyles>
    <p:titleStyle>
      <a:lvl1pPr algn="ctr" rtl="0" eaLnBrk="0" fontAlgn="base" hangingPunct="0">
        <a:spcBef>
          <a:spcPct val="0"/>
        </a:spcBef>
        <a:spcAft>
          <a:spcPct val="0"/>
        </a:spcAft>
        <a:defRPr sz="3600">
          <a:solidFill>
            <a:srgbClr val="800040"/>
          </a:solidFill>
          <a:latin typeface="+mj-lt"/>
          <a:ea typeface="ＭＳ Ｐゴシック" charset="0"/>
          <a:cs typeface="ＭＳ Ｐゴシック" charset="0"/>
        </a:defRPr>
      </a:lvl1pPr>
      <a:lvl2pPr algn="ctr" rtl="0" eaLnBrk="0" fontAlgn="base" hangingPunct="0">
        <a:spcBef>
          <a:spcPct val="0"/>
        </a:spcBef>
        <a:spcAft>
          <a:spcPct val="0"/>
        </a:spcAft>
        <a:defRPr sz="3600">
          <a:solidFill>
            <a:srgbClr val="800040"/>
          </a:solidFill>
          <a:latin typeface="Arial" charset="0"/>
          <a:ea typeface="ＭＳ Ｐゴシック" charset="0"/>
          <a:cs typeface="ＭＳ Ｐゴシック" charset="0"/>
        </a:defRPr>
      </a:lvl2pPr>
      <a:lvl3pPr algn="ctr" rtl="0" eaLnBrk="0" fontAlgn="base" hangingPunct="0">
        <a:spcBef>
          <a:spcPct val="0"/>
        </a:spcBef>
        <a:spcAft>
          <a:spcPct val="0"/>
        </a:spcAft>
        <a:defRPr sz="3600">
          <a:solidFill>
            <a:srgbClr val="800040"/>
          </a:solidFill>
          <a:latin typeface="Arial" charset="0"/>
          <a:ea typeface="ＭＳ Ｐゴシック" charset="0"/>
          <a:cs typeface="ＭＳ Ｐゴシック" charset="0"/>
        </a:defRPr>
      </a:lvl3pPr>
      <a:lvl4pPr algn="ctr" rtl="0" eaLnBrk="0" fontAlgn="base" hangingPunct="0">
        <a:spcBef>
          <a:spcPct val="0"/>
        </a:spcBef>
        <a:spcAft>
          <a:spcPct val="0"/>
        </a:spcAft>
        <a:defRPr sz="3600">
          <a:solidFill>
            <a:srgbClr val="800040"/>
          </a:solidFill>
          <a:latin typeface="Arial" charset="0"/>
          <a:ea typeface="ＭＳ Ｐゴシック" charset="0"/>
          <a:cs typeface="ＭＳ Ｐゴシック" charset="0"/>
        </a:defRPr>
      </a:lvl4pPr>
      <a:lvl5pPr algn="ctr" rtl="0" eaLnBrk="0" fontAlgn="base" hangingPunct="0">
        <a:spcBef>
          <a:spcPct val="0"/>
        </a:spcBef>
        <a:spcAft>
          <a:spcPct val="0"/>
        </a:spcAft>
        <a:defRPr sz="3600">
          <a:solidFill>
            <a:srgbClr val="800040"/>
          </a:solidFill>
          <a:latin typeface="Arial" charset="0"/>
          <a:ea typeface="ＭＳ Ｐゴシック" charset="0"/>
          <a:cs typeface="ＭＳ Ｐゴシック" charset="0"/>
        </a:defRPr>
      </a:lvl5pPr>
      <a:lvl6pPr marL="457200" algn="ctr" rtl="0" eaLnBrk="0" fontAlgn="base" hangingPunct="0">
        <a:spcBef>
          <a:spcPct val="0"/>
        </a:spcBef>
        <a:spcAft>
          <a:spcPct val="0"/>
        </a:spcAft>
        <a:defRPr sz="3600">
          <a:solidFill>
            <a:srgbClr val="800040"/>
          </a:solidFill>
          <a:latin typeface="Arial" charset="0"/>
        </a:defRPr>
      </a:lvl6pPr>
      <a:lvl7pPr marL="914400" algn="ctr" rtl="0" eaLnBrk="0" fontAlgn="base" hangingPunct="0">
        <a:spcBef>
          <a:spcPct val="0"/>
        </a:spcBef>
        <a:spcAft>
          <a:spcPct val="0"/>
        </a:spcAft>
        <a:defRPr sz="3600">
          <a:solidFill>
            <a:srgbClr val="800040"/>
          </a:solidFill>
          <a:latin typeface="Arial" charset="0"/>
        </a:defRPr>
      </a:lvl7pPr>
      <a:lvl8pPr marL="1371600" algn="ctr" rtl="0" eaLnBrk="0" fontAlgn="base" hangingPunct="0">
        <a:spcBef>
          <a:spcPct val="0"/>
        </a:spcBef>
        <a:spcAft>
          <a:spcPct val="0"/>
        </a:spcAft>
        <a:defRPr sz="3600">
          <a:solidFill>
            <a:srgbClr val="800040"/>
          </a:solidFill>
          <a:latin typeface="Arial" charset="0"/>
        </a:defRPr>
      </a:lvl8pPr>
      <a:lvl9pPr marL="1828800" algn="ctr" rtl="0" eaLnBrk="0" fontAlgn="base" hangingPunct="0">
        <a:spcBef>
          <a:spcPct val="0"/>
        </a:spcBef>
        <a:spcAft>
          <a:spcPct val="0"/>
        </a:spcAft>
        <a:defRPr sz="3600">
          <a:solidFill>
            <a:srgbClr val="800040"/>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panose="020B0600070205080204" pitchFamily="34" charset="-128"/>
        </a:defRPr>
      </a:lvl2pPr>
      <a:lvl3pPr marL="1143000" indent="-228600" algn="l" rtl="0" eaLnBrk="0" fontAlgn="base" hangingPunct="0">
        <a:spcBef>
          <a:spcPct val="20000"/>
        </a:spcBef>
        <a:spcAft>
          <a:spcPct val="0"/>
        </a:spcAft>
        <a:buChar char="•"/>
        <a:defRPr>
          <a:solidFill>
            <a:schemeClr val="tx1"/>
          </a:solidFill>
          <a:latin typeface="+mn-lt"/>
          <a:ea typeface="ＭＳ Ｐゴシック" charset="-128"/>
          <a:cs typeface="ＭＳ Ｐゴシック" panose="020B0600070205080204"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ＭＳ Ｐゴシック" charset="-128"/>
          <a:cs typeface="ＭＳ Ｐゴシック"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ＭＳ Ｐゴシック" charset="-128"/>
          <a:cs typeface="ＭＳ Ｐゴシック" panose="020B0600070205080204" pitchFamily="34" charset="-128"/>
        </a:defRPr>
      </a:lvl5pPr>
      <a:lvl6pPr marL="2514600" indent="-228600" algn="l" rtl="0" eaLnBrk="0" fontAlgn="base" hangingPunct="0">
        <a:spcBef>
          <a:spcPct val="20000"/>
        </a:spcBef>
        <a:spcAft>
          <a:spcPct val="0"/>
        </a:spcAft>
        <a:buChar char="»"/>
        <a:defRPr sz="16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16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16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6408EDFA-5AD1-974A-A158-A2FCA631D0DA}"/>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427" name="Rectangle 3">
            <a:extLst>
              <a:ext uri="{FF2B5EF4-FFF2-40B4-BE49-F238E27FC236}">
                <a16:creationId xmlns:a16="http://schemas.microsoft.com/office/drawing/2014/main" id="{EBAB583A-E3EA-DD42-AF36-C18C6A373C9B}"/>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4036" name="Rectangle 4">
            <a:extLst>
              <a:ext uri="{FF2B5EF4-FFF2-40B4-BE49-F238E27FC236}">
                <a16:creationId xmlns:a16="http://schemas.microsoft.com/office/drawing/2014/main" id="{89E5611A-3A0D-3843-8CBB-B0E3B17C5C99}"/>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en-US"/>
          </a:p>
        </p:txBody>
      </p:sp>
      <p:sp>
        <p:nvSpPr>
          <p:cNvPr id="44037" name="Rectangle 5">
            <a:extLst>
              <a:ext uri="{FF2B5EF4-FFF2-40B4-BE49-F238E27FC236}">
                <a16:creationId xmlns:a16="http://schemas.microsoft.com/office/drawing/2014/main" id="{392265FD-ED76-7345-9526-19E0DBFA8A23}"/>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en-US"/>
          </a:p>
        </p:txBody>
      </p:sp>
      <p:sp>
        <p:nvSpPr>
          <p:cNvPr id="44038" name="Rectangle 6">
            <a:extLst>
              <a:ext uri="{FF2B5EF4-FFF2-40B4-BE49-F238E27FC236}">
                <a16:creationId xmlns:a16="http://schemas.microsoft.com/office/drawing/2014/main" id="{AC20E841-FF91-164C-8D9D-C61DD544050F}"/>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2F31C7FB-C2A3-EF46-A855-21E153C86C58}" type="slidenum">
              <a:rPr lang="en-US" altLang="en-US"/>
              <a:pPr>
                <a:defRPr/>
              </a:pPr>
              <a:t>‹#›</a:t>
            </a:fld>
            <a:endParaRPr lang="en-US" altLang="en-US"/>
          </a:p>
        </p:txBody>
      </p:sp>
    </p:spTree>
    <p:extLst>
      <p:ext uri="{BB962C8B-B14F-4D97-AF65-F5344CB8AC3E}">
        <p14:creationId xmlns:p14="http://schemas.microsoft.com/office/powerpoint/2010/main" val="126494036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BE30E14-E145-7843-8DF6-E44830E27DEA}"/>
              </a:ext>
            </a:extLst>
          </p:cNvPr>
          <p:cNvSpPr>
            <a:spLocks noGrp="1" noChangeArrowheads="1"/>
          </p:cNvSpPr>
          <p:nvPr>
            <p:ph type="title"/>
          </p:nvPr>
        </p:nvSpPr>
        <p:spPr bwMode="auto">
          <a:xfrm>
            <a:off x="609600" y="292100"/>
            <a:ext cx="1097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1267" name="Rectangle 3">
            <a:extLst>
              <a:ext uri="{FF2B5EF4-FFF2-40B4-BE49-F238E27FC236}">
                <a16:creationId xmlns:a16="http://schemas.microsoft.com/office/drawing/2014/main" id="{73E3DFE0-5482-DE48-8692-F6C1565964AA}"/>
              </a:ext>
            </a:extLst>
          </p:cNvPr>
          <p:cNvSpPr>
            <a:spLocks noGrp="1" noChangeArrowheads="1"/>
          </p:cNvSpPr>
          <p:nvPr>
            <p:ph type="body" idx="1"/>
          </p:nvPr>
        </p:nvSpPr>
        <p:spPr bwMode="auto">
          <a:xfrm>
            <a:off x="609600" y="1905000"/>
            <a:ext cx="1097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268" name="Rectangle 4">
            <a:extLst>
              <a:ext uri="{FF2B5EF4-FFF2-40B4-BE49-F238E27FC236}">
                <a16:creationId xmlns:a16="http://schemas.microsoft.com/office/drawing/2014/main" id="{08F12EFA-9C12-2E44-B35A-00AF35FBC72D}"/>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11269" name="Rectangle 5">
            <a:extLst>
              <a:ext uri="{FF2B5EF4-FFF2-40B4-BE49-F238E27FC236}">
                <a16:creationId xmlns:a16="http://schemas.microsoft.com/office/drawing/2014/main" id="{CEA1B8F0-8904-4F42-9300-56905EBFDA7B}"/>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11270" name="Rectangle 6">
            <a:extLst>
              <a:ext uri="{FF2B5EF4-FFF2-40B4-BE49-F238E27FC236}">
                <a16:creationId xmlns:a16="http://schemas.microsoft.com/office/drawing/2014/main" id="{1E973351-C6D2-0341-8D8D-4F9312C545E4}"/>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pPr>
              <a:defRPr/>
            </a:pPr>
            <a:fld id="{50477295-7894-BF4C-85FA-CAFB871B7AB0}" type="slidenum">
              <a:rPr lang="en-US" altLang="en-US"/>
              <a:pPr>
                <a:defRPr/>
              </a:pPr>
              <a:t>‹#›</a:t>
            </a:fld>
            <a:endParaRPr lang="en-US" altLang="en-US"/>
          </a:p>
        </p:txBody>
      </p:sp>
    </p:spTree>
    <p:extLst>
      <p:ext uri="{BB962C8B-B14F-4D97-AF65-F5344CB8AC3E}">
        <p14:creationId xmlns:p14="http://schemas.microsoft.com/office/powerpoint/2010/main" val="332265612"/>
      </p:ext>
    </p:extLst>
  </p:cSld>
  <p:clrMap bg1="dk2" tx1="lt1" bg2="dk1"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hlink"/>
        </a:buClr>
        <a:buSzPct val="12000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Font typeface="Tahoma" panose="020B0604030504040204" pitchFamily="34" charset="0"/>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80000"/>
        <a:buFont typeface="Wingdings" pitchFamily="2" charset="2"/>
        <a:buChar char="v"/>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2850"/>
            </a:gs>
          </a:gsLst>
          <a:lin ang="5400000" scaled="1"/>
        </a:gradFill>
        <a:effectLst/>
      </p:bgPr>
    </p:bg>
    <p:spTree>
      <p:nvGrpSpPr>
        <p:cNvPr id="1" name=""/>
        <p:cNvGrpSpPr/>
        <p:nvPr/>
      </p:nvGrpSpPr>
      <p:grpSpPr>
        <a:xfrm>
          <a:off x="0" y="0"/>
          <a:ext cx="0" cy="0"/>
          <a:chOff x="0" y="0"/>
          <a:chExt cx="0" cy="0"/>
        </a:xfrm>
      </p:grpSpPr>
      <p:grpSp>
        <p:nvGrpSpPr>
          <p:cNvPr id="77826" name="Group 2">
            <a:extLst>
              <a:ext uri="{FF2B5EF4-FFF2-40B4-BE49-F238E27FC236}">
                <a16:creationId xmlns:a16="http://schemas.microsoft.com/office/drawing/2014/main" id="{E87A68E2-5908-6F42-9A35-8BAA2E878528}"/>
              </a:ext>
            </a:extLst>
          </p:cNvPr>
          <p:cNvGrpSpPr>
            <a:grpSpLocks/>
          </p:cNvGrpSpPr>
          <p:nvPr/>
        </p:nvGrpSpPr>
        <p:grpSpPr bwMode="auto">
          <a:xfrm>
            <a:off x="2118" y="0"/>
            <a:ext cx="12198349" cy="6851650"/>
            <a:chOff x="1" y="0"/>
            <a:chExt cx="5763" cy="4316"/>
          </a:xfrm>
        </p:grpSpPr>
        <p:sp>
          <p:nvSpPr>
            <p:cNvPr id="246787" name="Freeform 3">
              <a:extLst>
                <a:ext uri="{FF2B5EF4-FFF2-40B4-BE49-F238E27FC236}">
                  <a16:creationId xmlns:a16="http://schemas.microsoft.com/office/drawing/2014/main" id="{06DCC509-4996-874A-8996-AEDA78D528C8}"/>
                </a:ext>
              </a:extLst>
            </p:cNvPr>
            <p:cNvSpPr>
              <a:spLocks/>
            </p:cNvSpPr>
            <p:nvPr/>
          </p:nvSpPr>
          <p:spPr bwMode="hidden">
            <a:xfrm>
              <a:off x="5045" y="2626"/>
              <a:ext cx="719" cy="1690"/>
            </a:xfrm>
            <a:custGeom>
              <a:avLst/>
              <a:gdLst/>
              <a:ahLst/>
              <a:cxnLst>
                <a:cxn ang="0">
                  <a:pos x="717" y="72"/>
                </a:cxn>
                <a:cxn ang="0">
                  <a:pos x="717" y="0"/>
                </a:cxn>
                <a:cxn ang="0">
                  <a:pos x="699" y="101"/>
                </a:cxn>
                <a:cxn ang="0">
                  <a:pos x="675" y="209"/>
                </a:cxn>
                <a:cxn ang="0">
                  <a:pos x="627" y="389"/>
                </a:cxn>
                <a:cxn ang="0">
                  <a:pos x="574" y="569"/>
                </a:cxn>
                <a:cxn ang="0">
                  <a:pos x="502" y="749"/>
                </a:cxn>
                <a:cxn ang="0">
                  <a:pos x="424" y="935"/>
                </a:cxn>
                <a:cxn ang="0">
                  <a:pos x="334" y="1121"/>
                </a:cxn>
                <a:cxn ang="0">
                  <a:pos x="233" y="1312"/>
                </a:cxn>
                <a:cxn ang="0">
                  <a:pos x="125" y="1498"/>
                </a:cxn>
                <a:cxn ang="0">
                  <a:pos x="0" y="1690"/>
                </a:cxn>
                <a:cxn ang="0">
                  <a:pos x="11" y="1690"/>
                </a:cxn>
                <a:cxn ang="0">
                  <a:pos x="137" y="1498"/>
                </a:cxn>
                <a:cxn ang="0">
                  <a:pos x="245" y="1312"/>
                </a:cxn>
                <a:cxn ang="0">
                  <a:pos x="346" y="1121"/>
                </a:cxn>
                <a:cxn ang="0">
                  <a:pos x="436" y="935"/>
                </a:cxn>
                <a:cxn ang="0">
                  <a:pos x="514" y="749"/>
                </a:cxn>
                <a:cxn ang="0">
                  <a:pos x="585" y="569"/>
                </a:cxn>
                <a:cxn ang="0">
                  <a:pos x="639" y="389"/>
                </a:cxn>
                <a:cxn ang="0">
                  <a:pos x="687" y="209"/>
                </a:cxn>
                <a:cxn ang="0">
                  <a:pos x="705" y="143"/>
                </a:cxn>
                <a:cxn ang="0">
                  <a:pos x="717" y="72"/>
                </a:cxn>
                <a:cxn ang="0">
                  <a:pos x="717" y="72"/>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en-US" sz="1800"/>
            </a:p>
          </p:txBody>
        </p:sp>
        <p:sp>
          <p:nvSpPr>
            <p:cNvPr id="246788" name="Freeform 4">
              <a:extLst>
                <a:ext uri="{FF2B5EF4-FFF2-40B4-BE49-F238E27FC236}">
                  <a16:creationId xmlns:a16="http://schemas.microsoft.com/office/drawing/2014/main" id="{D3C3BEE6-308B-5542-AA3E-58B14FD2299D}"/>
                </a:ext>
              </a:extLst>
            </p:cNvPr>
            <p:cNvSpPr>
              <a:spLocks/>
            </p:cNvSpPr>
            <p:nvPr/>
          </p:nvSpPr>
          <p:spPr bwMode="hidden">
            <a:xfrm>
              <a:off x="5386" y="3794"/>
              <a:ext cx="378" cy="522"/>
            </a:xfrm>
            <a:custGeom>
              <a:avLst/>
              <a:gdLst/>
              <a:ahLst/>
              <a:cxnLst>
                <a:cxn ang="0">
                  <a:pos x="377" y="0"/>
                </a:cxn>
                <a:cxn ang="0">
                  <a:pos x="293" y="132"/>
                </a:cxn>
                <a:cxn ang="0">
                  <a:pos x="204" y="264"/>
                </a:cxn>
                <a:cxn ang="0">
                  <a:pos x="102" y="396"/>
                </a:cxn>
                <a:cxn ang="0">
                  <a:pos x="0" y="522"/>
                </a:cxn>
                <a:cxn ang="0">
                  <a:pos x="12" y="522"/>
                </a:cxn>
                <a:cxn ang="0">
                  <a:pos x="114" y="402"/>
                </a:cxn>
                <a:cxn ang="0">
                  <a:pos x="204" y="282"/>
                </a:cxn>
                <a:cxn ang="0">
                  <a:pos x="377" y="24"/>
                </a:cxn>
                <a:cxn ang="0">
                  <a:pos x="377" y="0"/>
                </a:cxn>
                <a:cxn ang="0">
                  <a:pos x="377" y="0"/>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en-US" sz="1800"/>
            </a:p>
          </p:txBody>
        </p:sp>
        <p:sp>
          <p:nvSpPr>
            <p:cNvPr id="246789" name="Freeform 5">
              <a:extLst>
                <a:ext uri="{FF2B5EF4-FFF2-40B4-BE49-F238E27FC236}">
                  <a16:creationId xmlns:a16="http://schemas.microsoft.com/office/drawing/2014/main" id="{D3E37BA5-3A98-7A4A-9D96-9168DD30ED1B}"/>
                </a:ext>
              </a:extLst>
            </p:cNvPr>
            <p:cNvSpPr>
              <a:spLocks/>
            </p:cNvSpPr>
            <p:nvPr/>
          </p:nvSpPr>
          <p:spPr bwMode="hidden">
            <a:xfrm>
              <a:off x="5680" y="4214"/>
              <a:ext cx="84" cy="102"/>
            </a:xfrm>
            <a:custGeom>
              <a:avLst/>
              <a:gdLst/>
              <a:ahLst/>
              <a:cxnLst>
                <a:cxn ang="0">
                  <a:pos x="0" y="102"/>
                </a:cxn>
                <a:cxn ang="0">
                  <a:pos x="18" y="102"/>
                </a:cxn>
                <a:cxn ang="0">
                  <a:pos x="48" y="60"/>
                </a:cxn>
                <a:cxn ang="0">
                  <a:pos x="84" y="24"/>
                </a:cxn>
                <a:cxn ang="0">
                  <a:pos x="84" y="0"/>
                </a:cxn>
                <a:cxn ang="0">
                  <a:pos x="42" y="54"/>
                </a:cxn>
                <a:cxn ang="0">
                  <a:pos x="0" y="102"/>
                </a:cxn>
                <a:cxn ang="0">
                  <a:pos x="0" y="102"/>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en-US" sz="1800"/>
            </a:p>
          </p:txBody>
        </p:sp>
        <p:grpSp>
          <p:nvGrpSpPr>
            <p:cNvPr id="77835" name="Group 6">
              <a:extLst>
                <a:ext uri="{FF2B5EF4-FFF2-40B4-BE49-F238E27FC236}">
                  <a16:creationId xmlns:a16="http://schemas.microsoft.com/office/drawing/2014/main" id="{B58A66B1-D8E7-3E43-BFEB-4E5F4D79B18F}"/>
                </a:ext>
              </a:extLst>
            </p:cNvPr>
            <p:cNvGrpSpPr>
              <a:grpSpLocks/>
            </p:cNvGrpSpPr>
            <p:nvPr/>
          </p:nvGrpSpPr>
          <p:grpSpPr bwMode="auto">
            <a:xfrm>
              <a:off x="288" y="0"/>
              <a:ext cx="5098" cy="4316"/>
              <a:chOff x="288" y="0"/>
              <a:chExt cx="5098" cy="4316"/>
            </a:xfrm>
          </p:grpSpPr>
          <p:sp>
            <p:nvSpPr>
              <p:cNvPr id="246791" name="Freeform 7">
                <a:extLst>
                  <a:ext uri="{FF2B5EF4-FFF2-40B4-BE49-F238E27FC236}">
                    <a16:creationId xmlns:a16="http://schemas.microsoft.com/office/drawing/2014/main" id="{69957336-DF27-0343-B91E-2FEC3283FF98}"/>
                  </a:ext>
                </a:extLst>
              </p:cNvPr>
              <p:cNvSpPr>
                <a:spLocks/>
              </p:cNvSpPr>
              <p:nvPr userDrawn="1"/>
            </p:nvSpPr>
            <p:spPr bwMode="hidden">
              <a:xfrm>
                <a:off x="2789" y="0"/>
                <a:ext cx="72" cy="4316"/>
              </a:xfrm>
              <a:custGeom>
                <a:avLst/>
                <a:gdLst/>
                <a:ahLst/>
                <a:cxnLst>
                  <a:cxn ang="0">
                    <a:pos x="0" y="0"/>
                  </a:cxn>
                  <a:cxn ang="0">
                    <a:pos x="60" y="4316"/>
                  </a:cxn>
                  <a:cxn ang="0">
                    <a:pos x="72" y="4316"/>
                  </a:cxn>
                  <a:cxn ang="0">
                    <a:pos x="12" y="0"/>
                  </a:cxn>
                  <a:cxn ang="0">
                    <a:pos x="0" y="0"/>
                  </a:cxn>
                  <a:cxn ang="0">
                    <a:pos x="0" y="0"/>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792" name="Freeform 8">
                <a:extLst>
                  <a:ext uri="{FF2B5EF4-FFF2-40B4-BE49-F238E27FC236}">
                    <a16:creationId xmlns:a16="http://schemas.microsoft.com/office/drawing/2014/main" id="{270339C6-1965-E343-BE5B-5EF57C5E0BDE}"/>
                  </a:ext>
                </a:extLst>
              </p:cNvPr>
              <p:cNvSpPr>
                <a:spLocks/>
              </p:cNvSpPr>
              <p:nvPr userDrawn="1"/>
            </p:nvSpPr>
            <p:spPr bwMode="hidden">
              <a:xfrm>
                <a:off x="3089" y="0"/>
                <a:ext cx="174" cy="4316"/>
              </a:xfrm>
              <a:custGeom>
                <a:avLst/>
                <a:gdLst/>
                <a:ahLst/>
                <a:cxnLst>
                  <a:cxn ang="0">
                    <a:pos x="24" y="0"/>
                  </a:cxn>
                  <a:cxn ang="0">
                    <a:pos x="12" y="0"/>
                  </a:cxn>
                  <a:cxn ang="0">
                    <a:pos x="42" y="216"/>
                  </a:cxn>
                  <a:cxn ang="0">
                    <a:pos x="72" y="444"/>
                  </a:cxn>
                  <a:cxn ang="0">
                    <a:pos x="96" y="689"/>
                  </a:cxn>
                  <a:cxn ang="0">
                    <a:pos x="120" y="947"/>
                  </a:cxn>
                  <a:cxn ang="0">
                    <a:pos x="132" y="1211"/>
                  </a:cxn>
                  <a:cxn ang="0">
                    <a:pos x="150" y="1487"/>
                  </a:cxn>
                  <a:cxn ang="0">
                    <a:pos x="156" y="1768"/>
                  </a:cxn>
                  <a:cxn ang="0">
                    <a:pos x="162" y="2062"/>
                  </a:cxn>
                  <a:cxn ang="0">
                    <a:pos x="156" y="2644"/>
                  </a:cxn>
                  <a:cxn ang="0">
                    <a:pos x="126" y="3225"/>
                  </a:cxn>
                  <a:cxn ang="0">
                    <a:pos x="108" y="3507"/>
                  </a:cxn>
                  <a:cxn ang="0">
                    <a:pos x="78" y="3788"/>
                  </a:cxn>
                  <a:cxn ang="0">
                    <a:pos x="42" y="4058"/>
                  </a:cxn>
                  <a:cxn ang="0">
                    <a:pos x="0" y="4316"/>
                  </a:cxn>
                  <a:cxn ang="0">
                    <a:pos x="12" y="4316"/>
                  </a:cxn>
                  <a:cxn ang="0">
                    <a:pos x="54" y="4058"/>
                  </a:cxn>
                  <a:cxn ang="0">
                    <a:pos x="90" y="3782"/>
                  </a:cxn>
                  <a:cxn ang="0">
                    <a:pos x="120" y="3507"/>
                  </a:cxn>
                  <a:cxn ang="0">
                    <a:pos x="138" y="3219"/>
                  </a:cxn>
                  <a:cxn ang="0">
                    <a:pos x="168" y="2638"/>
                  </a:cxn>
                  <a:cxn ang="0">
                    <a:pos x="174" y="2056"/>
                  </a:cxn>
                  <a:cxn ang="0">
                    <a:pos x="168" y="1768"/>
                  </a:cxn>
                  <a:cxn ang="0">
                    <a:pos x="162" y="1487"/>
                  </a:cxn>
                  <a:cxn ang="0">
                    <a:pos x="144" y="1211"/>
                  </a:cxn>
                  <a:cxn ang="0">
                    <a:pos x="132" y="941"/>
                  </a:cxn>
                  <a:cxn ang="0">
                    <a:pos x="108" y="689"/>
                  </a:cxn>
                  <a:cxn ang="0">
                    <a:pos x="84" y="444"/>
                  </a:cxn>
                  <a:cxn ang="0">
                    <a:pos x="54" y="216"/>
                  </a:cxn>
                  <a:cxn ang="0">
                    <a:pos x="24" y="0"/>
                  </a:cxn>
                  <a:cxn ang="0">
                    <a:pos x="24" y="0"/>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793" name="Freeform 9">
                <a:extLst>
                  <a:ext uri="{FF2B5EF4-FFF2-40B4-BE49-F238E27FC236}">
                    <a16:creationId xmlns:a16="http://schemas.microsoft.com/office/drawing/2014/main" id="{C03A8F52-6885-FF40-B7C2-64A28CA89D7E}"/>
                  </a:ext>
                </a:extLst>
              </p:cNvPr>
              <p:cNvSpPr>
                <a:spLocks/>
              </p:cNvSpPr>
              <p:nvPr userDrawn="1"/>
            </p:nvSpPr>
            <p:spPr bwMode="hidden">
              <a:xfrm>
                <a:off x="3358" y="0"/>
                <a:ext cx="337" cy="4316"/>
              </a:xfrm>
              <a:custGeom>
                <a:avLst/>
                <a:gdLst/>
                <a:ahLst/>
                <a:cxnLst>
                  <a:cxn ang="0">
                    <a:pos x="329" y="2014"/>
                  </a:cxn>
                  <a:cxn ang="0">
                    <a:pos x="317" y="1726"/>
                  </a:cxn>
                  <a:cxn ang="0">
                    <a:pos x="293" y="1445"/>
                  </a:cxn>
                  <a:cxn ang="0">
                    <a:pos x="263" y="1175"/>
                  </a:cxn>
                  <a:cxn ang="0">
                    <a:pos x="228" y="917"/>
                  </a:cxn>
                  <a:cxn ang="0">
                    <a:pos x="186" y="665"/>
                  </a:cxn>
                  <a:cxn ang="0">
                    <a:pos x="132" y="432"/>
                  </a:cxn>
                  <a:cxn ang="0">
                    <a:pos x="78" y="204"/>
                  </a:cxn>
                  <a:cxn ang="0">
                    <a:pos x="12" y="0"/>
                  </a:cxn>
                  <a:cxn ang="0">
                    <a:pos x="0" y="0"/>
                  </a:cxn>
                  <a:cxn ang="0">
                    <a:pos x="66" y="204"/>
                  </a:cxn>
                  <a:cxn ang="0">
                    <a:pos x="120" y="432"/>
                  </a:cxn>
                  <a:cxn ang="0">
                    <a:pos x="174" y="665"/>
                  </a:cxn>
                  <a:cxn ang="0">
                    <a:pos x="216" y="917"/>
                  </a:cxn>
                  <a:cxn ang="0">
                    <a:pos x="251" y="1175"/>
                  </a:cxn>
                  <a:cxn ang="0">
                    <a:pos x="281" y="1445"/>
                  </a:cxn>
                  <a:cxn ang="0">
                    <a:pos x="305" y="1726"/>
                  </a:cxn>
                  <a:cxn ang="0">
                    <a:pos x="317" y="2014"/>
                  </a:cxn>
                  <a:cxn ang="0">
                    <a:pos x="323" y="2314"/>
                  </a:cxn>
                  <a:cxn ang="0">
                    <a:pos x="317" y="2608"/>
                  </a:cxn>
                  <a:cxn ang="0">
                    <a:pos x="305" y="2907"/>
                  </a:cxn>
                  <a:cxn ang="0">
                    <a:pos x="281" y="3201"/>
                  </a:cxn>
                  <a:cxn ang="0">
                    <a:pos x="257" y="3489"/>
                  </a:cxn>
                  <a:cxn ang="0">
                    <a:pos x="216" y="3777"/>
                  </a:cxn>
                  <a:cxn ang="0">
                    <a:pos x="174" y="4052"/>
                  </a:cxn>
                  <a:cxn ang="0">
                    <a:pos x="120" y="4316"/>
                  </a:cxn>
                  <a:cxn ang="0">
                    <a:pos x="132" y="4316"/>
                  </a:cxn>
                  <a:cxn ang="0">
                    <a:pos x="186" y="4052"/>
                  </a:cxn>
                  <a:cxn ang="0">
                    <a:pos x="228" y="3777"/>
                  </a:cxn>
                  <a:cxn ang="0">
                    <a:pos x="269" y="3489"/>
                  </a:cxn>
                  <a:cxn ang="0">
                    <a:pos x="293" y="3201"/>
                  </a:cxn>
                  <a:cxn ang="0">
                    <a:pos x="317" y="2907"/>
                  </a:cxn>
                  <a:cxn ang="0">
                    <a:pos x="329" y="2608"/>
                  </a:cxn>
                  <a:cxn ang="0">
                    <a:pos x="335" y="2314"/>
                  </a:cxn>
                  <a:cxn ang="0">
                    <a:pos x="329" y="2014"/>
                  </a:cxn>
                  <a:cxn ang="0">
                    <a:pos x="329" y="2014"/>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794" name="Freeform 10">
                <a:extLst>
                  <a:ext uri="{FF2B5EF4-FFF2-40B4-BE49-F238E27FC236}">
                    <a16:creationId xmlns:a16="http://schemas.microsoft.com/office/drawing/2014/main" id="{3A9F15E0-0BC2-9B46-AE5D-3C63AB5CBB1D}"/>
                  </a:ext>
                </a:extLst>
              </p:cNvPr>
              <p:cNvSpPr>
                <a:spLocks/>
              </p:cNvSpPr>
              <p:nvPr userDrawn="1"/>
            </p:nvSpPr>
            <p:spPr bwMode="hidden">
              <a:xfrm>
                <a:off x="3676" y="0"/>
                <a:ext cx="427" cy="4316"/>
              </a:xfrm>
              <a:custGeom>
                <a:avLst/>
                <a:gdLst/>
                <a:ahLst/>
                <a:cxnLst>
                  <a:cxn ang="0">
                    <a:pos x="413" y="1924"/>
                  </a:cxn>
                  <a:cxn ang="0">
                    <a:pos x="395" y="1690"/>
                  </a:cxn>
                  <a:cxn ang="0">
                    <a:pos x="365" y="1457"/>
                  </a:cxn>
                  <a:cxn ang="0">
                    <a:pos x="329" y="1229"/>
                  </a:cxn>
                  <a:cxn ang="0">
                    <a:pos x="281" y="1001"/>
                  </a:cxn>
                  <a:cxn ang="0">
                    <a:pos x="227" y="761"/>
                  </a:cxn>
                  <a:cxn ang="0">
                    <a:pos x="162" y="522"/>
                  </a:cxn>
                  <a:cxn ang="0">
                    <a:pos x="90" y="270"/>
                  </a:cxn>
                  <a:cxn ang="0">
                    <a:pos x="12" y="0"/>
                  </a:cxn>
                  <a:cxn ang="0">
                    <a:pos x="0" y="0"/>
                  </a:cxn>
                  <a:cxn ang="0">
                    <a:pos x="84" y="270"/>
                  </a:cxn>
                  <a:cxn ang="0">
                    <a:pos x="156" y="522"/>
                  </a:cxn>
                  <a:cxn ang="0">
                    <a:pos x="216" y="767"/>
                  </a:cxn>
                  <a:cxn ang="0">
                    <a:pos x="275" y="1001"/>
                  </a:cxn>
                  <a:cxn ang="0">
                    <a:pos x="317" y="1235"/>
                  </a:cxn>
                  <a:cxn ang="0">
                    <a:pos x="353" y="1463"/>
                  </a:cxn>
                  <a:cxn ang="0">
                    <a:pos x="383" y="1690"/>
                  </a:cxn>
                  <a:cxn ang="0">
                    <a:pos x="401" y="1924"/>
                  </a:cxn>
                  <a:cxn ang="0">
                    <a:pos x="413" y="2188"/>
                  </a:cxn>
                  <a:cxn ang="0">
                    <a:pos x="407" y="2458"/>
                  </a:cxn>
                  <a:cxn ang="0">
                    <a:pos x="395" y="2733"/>
                  </a:cxn>
                  <a:cxn ang="0">
                    <a:pos x="365" y="3021"/>
                  </a:cxn>
                  <a:cxn ang="0">
                    <a:pos x="329" y="3321"/>
                  </a:cxn>
                  <a:cxn ang="0">
                    <a:pos x="275" y="3639"/>
                  </a:cxn>
                  <a:cxn ang="0">
                    <a:pos x="204" y="3968"/>
                  </a:cxn>
                  <a:cxn ang="0">
                    <a:pos x="126" y="4316"/>
                  </a:cxn>
                  <a:cxn ang="0">
                    <a:pos x="138" y="4316"/>
                  </a:cxn>
                  <a:cxn ang="0">
                    <a:pos x="216" y="3968"/>
                  </a:cxn>
                  <a:cxn ang="0">
                    <a:pos x="287" y="3639"/>
                  </a:cxn>
                  <a:cxn ang="0">
                    <a:pos x="341" y="3321"/>
                  </a:cxn>
                  <a:cxn ang="0">
                    <a:pos x="377" y="3021"/>
                  </a:cxn>
                  <a:cxn ang="0">
                    <a:pos x="407" y="2733"/>
                  </a:cxn>
                  <a:cxn ang="0">
                    <a:pos x="419" y="2458"/>
                  </a:cxn>
                  <a:cxn ang="0">
                    <a:pos x="425" y="2188"/>
                  </a:cxn>
                  <a:cxn ang="0">
                    <a:pos x="413" y="1924"/>
                  </a:cxn>
                  <a:cxn ang="0">
                    <a:pos x="413" y="1924"/>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795" name="Freeform 11">
                <a:extLst>
                  <a:ext uri="{FF2B5EF4-FFF2-40B4-BE49-F238E27FC236}">
                    <a16:creationId xmlns:a16="http://schemas.microsoft.com/office/drawing/2014/main" id="{C07C2BA8-B138-0E48-9485-FA6F236EBACF}"/>
                  </a:ext>
                </a:extLst>
              </p:cNvPr>
              <p:cNvSpPr>
                <a:spLocks/>
              </p:cNvSpPr>
              <p:nvPr userDrawn="1"/>
            </p:nvSpPr>
            <p:spPr bwMode="hidden">
              <a:xfrm>
                <a:off x="3946" y="0"/>
                <a:ext cx="558" cy="4316"/>
              </a:xfrm>
              <a:custGeom>
                <a:avLst/>
                <a:gdLst/>
                <a:ahLst/>
                <a:cxnLst>
                  <a:cxn ang="0">
                    <a:pos x="556" y="2020"/>
                  </a:cxn>
                  <a:cxn ang="0">
                    <a:pos x="538" y="1732"/>
                  </a:cxn>
                  <a:cxn ang="0">
                    <a:pos x="503" y="1445"/>
                  </a:cxn>
                  <a:cxn ang="0">
                    <a:pos x="455" y="1175"/>
                  </a:cxn>
                  <a:cxn ang="0">
                    <a:pos x="395" y="911"/>
                  </a:cxn>
                  <a:cxn ang="0">
                    <a:pos x="317" y="659"/>
                  </a:cxn>
                  <a:cxn ang="0">
                    <a:pos x="228" y="426"/>
                  </a:cxn>
                  <a:cxn ang="0">
                    <a:pos x="126" y="204"/>
                  </a:cxn>
                  <a:cxn ang="0">
                    <a:pos x="12" y="0"/>
                  </a:cxn>
                  <a:cxn ang="0">
                    <a:pos x="0" y="0"/>
                  </a:cxn>
                  <a:cxn ang="0">
                    <a:pos x="114" y="204"/>
                  </a:cxn>
                  <a:cxn ang="0">
                    <a:pos x="216" y="426"/>
                  </a:cxn>
                  <a:cxn ang="0">
                    <a:pos x="305" y="659"/>
                  </a:cxn>
                  <a:cxn ang="0">
                    <a:pos x="383" y="911"/>
                  </a:cxn>
                  <a:cxn ang="0">
                    <a:pos x="443" y="1175"/>
                  </a:cxn>
                  <a:cxn ang="0">
                    <a:pos x="491" y="1445"/>
                  </a:cxn>
                  <a:cxn ang="0">
                    <a:pos x="526" y="1732"/>
                  </a:cxn>
                  <a:cxn ang="0">
                    <a:pos x="544" y="2020"/>
                  </a:cxn>
                  <a:cxn ang="0">
                    <a:pos x="544" y="2326"/>
                  </a:cxn>
                  <a:cxn ang="0">
                    <a:pos x="532" y="2632"/>
                  </a:cxn>
                  <a:cxn ang="0">
                    <a:pos x="503" y="2931"/>
                  </a:cxn>
                  <a:cxn ang="0">
                    <a:pos x="455" y="3225"/>
                  </a:cxn>
                  <a:cxn ang="0">
                    <a:pos x="389" y="3513"/>
                  </a:cxn>
                  <a:cxn ang="0">
                    <a:pos x="311" y="3788"/>
                  </a:cxn>
                  <a:cxn ang="0">
                    <a:pos x="216" y="4058"/>
                  </a:cxn>
                  <a:cxn ang="0">
                    <a:pos x="102" y="4316"/>
                  </a:cxn>
                  <a:cxn ang="0">
                    <a:pos x="114" y="4316"/>
                  </a:cxn>
                  <a:cxn ang="0">
                    <a:pos x="228" y="4058"/>
                  </a:cxn>
                  <a:cxn ang="0">
                    <a:pos x="323" y="3788"/>
                  </a:cxn>
                  <a:cxn ang="0">
                    <a:pos x="401" y="3513"/>
                  </a:cxn>
                  <a:cxn ang="0">
                    <a:pos x="467" y="3225"/>
                  </a:cxn>
                  <a:cxn ang="0">
                    <a:pos x="515" y="2931"/>
                  </a:cxn>
                  <a:cxn ang="0">
                    <a:pos x="544" y="2632"/>
                  </a:cxn>
                  <a:cxn ang="0">
                    <a:pos x="556" y="2326"/>
                  </a:cxn>
                  <a:cxn ang="0">
                    <a:pos x="556" y="2020"/>
                  </a:cxn>
                  <a:cxn ang="0">
                    <a:pos x="556" y="2020"/>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796" name="Freeform 12">
                <a:extLst>
                  <a:ext uri="{FF2B5EF4-FFF2-40B4-BE49-F238E27FC236}">
                    <a16:creationId xmlns:a16="http://schemas.microsoft.com/office/drawing/2014/main" id="{DCABCB29-E14B-EB43-B0FB-82D2967EBBC8}"/>
                  </a:ext>
                </a:extLst>
              </p:cNvPr>
              <p:cNvSpPr>
                <a:spLocks/>
              </p:cNvSpPr>
              <p:nvPr userDrawn="1"/>
            </p:nvSpPr>
            <p:spPr bwMode="hidden">
              <a:xfrm>
                <a:off x="4246" y="0"/>
                <a:ext cx="690" cy="4316"/>
              </a:xfrm>
              <a:custGeom>
                <a:avLst/>
                <a:gdLst/>
                <a:ahLst/>
                <a:cxnLst>
                  <a:cxn ang="0">
                    <a:pos x="688" y="2086"/>
                  </a:cxn>
                  <a:cxn ang="0">
                    <a:pos x="670" y="1810"/>
                  </a:cxn>
                  <a:cxn ang="0">
                    <a:pos x="634" y="1541"/>
                  </a:cxn>
                  <a:cxn ang="0">
                    <a:pos x="574" y="1271"/>
                  </a:cxn>
                  <a:cxn ang="0">
                    <a:pos x="497" y="1007"/>
                  </a:cxn>
                  <a:cxn ang="0">
                    <a:pos x="401" y="749"/>
                  </a:cxn>
                  <a:cxn ang="0">
                    <a:pos x="293" y="492"/>
                  </a:cxn>
                  <a:cxn ang="0">
                    <a:pos x="162" y="240"/>
                  </a:cxn>
                  <a:cxn ang="0">
                    <a:pos x="12" y="0"/>
                  </a:cxn>
                  <a:cxn ang="0">
                    <a:pos x="0" y="0"/>
                  </a:cxn>
                  <a:cxn ang="0">
                    <a:pos x="150" y="240"/>
                  </a:cxn>
                  <a:cxn ang="0">
                    <a:pos x="281" y="492"/>
                  </a:cxn>
                  <a:cxn ang="0">
                    <a:pos x="389" y="749"/>
                  </a:cxn>
                  <a:cxn ang="0">
                    <a:pos x="485" y="1007"/>
                  </a:cxn>
                  <a:cxn ang="0">
                    <a:pos x="562" y="1271"/>
                  </a:cxn>
                  <a:cxn ang="0">
                    <a:pos x="622" y="1541"/>
                  </a:cxn>
                  <a:cxn ang="0">
                    <a:pos x="658" y="1810"/>
                  </a:cxn>
                  <a:cxn ang="0">
                    <a:pos x="676" y="2086"/>
                  </a:cxn>
                  <a:cxn ang="0">
                    <a:pos x="676" y="2368"/>
                  </a:cxn>
                  <a:cxn ang="0">
                    <a:pos x="658" y="2650"/>
                  </a:cxn>
                  <a:cxn ang="0">
                    <a:pos x="616" y="2931"/>
                  </a:cxn>
                  <a:cxn ang="0">
                    <a:pos x="556" y="3213"/>
                  </a:cxn>
                  <a:cxn ang="0">
                    <a:pos x="473" y="3495"/>
                  </a:cxn>
                  <a:cxn ang="0">
                    <a:pos x="371" y="3777"/>
                  </a:cxn>
                  <a:cxn ang="0">
                    <a:pos x="251" y="4046"/>
                  </a:cxn>
                  <a:cxn ang="0">
                    <a:pos x="114" y="4316"/>
                  </a:cxn>
                  <a:cxn ang="0">
                    <a:pos x="126" y="4316"/>
                  </a:cxn>
                  <a:cxn ang="0">
                    <a:pos x="263" y="4046"/>
                  </a:cxn>
                  <a:cxn ang="0">
                    <a:pos x="383" y="3777"/>
                  </a:cxn>
                  <a:cxn ang="0">
                    <a:pos x="485" y="3495"/>
                  </a:cxn>
                  <a:cxn ang="0">
                    <a:pos x="568" y="3219"/>
                  </a:cxn>
                  <a:cxn ang="0">
                    <a:pos x="628" y="2937"/>
                  </a:cxn>
                  <a:cxn ang="0">
                    <a:pos x="670" y="2656"/>
                  </a:cxn>
                  <a:cxn ang="0">
                    <a:pos x="688" y="2368"/>
                  </a:cxn>
                  <a:cxn ang="0">
                    <a:pos x="688" y="2086"/>
                  </a:cxn>
                  <a:cxn ang="0">
                    <a:pos x="688" y="2086"/>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797" name="Freeform 13">
                <a:extLst>
                  <a:ext uri="{FF2B5EF4-FFF2-40B4-BE49-F238E27FC236}">
                    <a16:creationId xmlns:a16="http://schemas.microsoft.com/office/drawing/2014/main" id="{9602793B-3E6D-3C48-8D7B-833E1C172E32}"/>
                  </a:ext>
                </a:extLst>
              </p:cNvPr>
              <p:cNvSpPr>
                <a:spLocks/>
              </p:cNvSpPr>
              <p:nvPr userDrawn="1"/>
            </p:nvSpPr>
            <p:spPr bwMode="hidden">
              <a:xfrm>
                <a:off x="4522" y="0"/>
                <a:ext cx="864" cy="4316"/>
              </a:xfrm>
              <a:custGeom>
                <a:avLst/>
                <a:gdLst/>
                <a:ahLst/>
                <a:cxnLst>
                  <a:cxn ang="0">
                    <a:pos x="855" y="2128"/>
                  </a:cxn>
                  <a:cxn ang="0">
                    <a:pos x="831" y="1834"/>
                  </a:cxn>
                  <a:cxn ang="0">
                    <a:pos x="808" y="1684"/>
                  </a:cxn>
                  <a:cxn ang="0">
                    <a:pos x="784" y="1541"/>
                  </a:cxn>
                  <a:cxn ang="0">
                    <a:pos x="748" y="1397"/>
                  </a:cxn>
                  <a:cxn ang="0">
                    <a:pos x="712" y="1253"/>
                  </a:cxn>
                  <a:cxn ang="0">
                    <a:pos x="664" y="1115"/>
                  </a:cxn>
                  <a:cxn ang="0">
                    <a:pos x="610" y="977"/>
                  </a:cxn>
                  <a:cxn ang="0">
                    <a:pos x="491" y="719"/>
                  </a:cxn>
                  <a:cxn ang="0">
                    <a:pos x="353" y="468"/>
                  </a:cxn>
                  <a:cxn ang="0">
                    <a:pos x="192" y="228"/>
                  </a:cxn>
                  <a:cxn ang="0">
                    <a:pos x="12" y="0"/>
                  </a:cxn>
                  <a:cxn ang="0">
                    <a:pos x="0" y="0"/>
                  </a:cxn>
                  <a:cxn ang="0">
                    <a:pos x="180" y="228"/>
                  </a:cxn>
                  <a:cxn ang="0">
                    <a:pos x="341" y="468"/>
                  </a:cxn>
                  <a:cxn ang="0">
                    <a:pos x="479" y="719"/>
                  </a:cxn>
                  <a:cxn ang="0">
                    <a:pos x="598" y="983"/>
                  </a:cxn>
                  <a:cxn ang="0">
                    <a:pos x="652" y="1121"/>
                  </a:cxn>
                  <a:cxn ang="0">
                    <a:pos x="700" y="1259"/>
                  </a:cxn>
                  <a:cxn ang="0">
                    <a:pos x="736" y="1403"/>
                  </a:cxn>
                  <a:cxn ang="0">
                    <a:pos x="772" y="1547"/>
                  </a:cxn>
                  <a:cxn ang="0">
                    <a:pos x="802" y="1690"/>
                  </a:cxn>
                  <a:cxn ang="0">
                    <a:pos x="819" y="1834"/>
                  </a:cxn>
                  <a:cxn ang="0">
                    <a:pos x="837" y="1984"/>
                  </a:cxn>
                  <a:cxn ang="0">
                    <a:pos x="843" y="2128"/>
                  </a:cxn>
                  <a:cxn ang="0">
                    <a:pos x="849" y="2278"/>
                  </a:cxn>
                  <a:cxn ang="0">
                    <a:pos x="843" y="2428"/>
                  </a:cxn>
                  <a:cxn ang="0">
                    <a:pos x="831" y="2572"/>
                  </a:cxn>
                  <a:cxn ang="0">
                    <a:pos x="819" y="2721"/>
                  </a:cxn>
                  <a:cxn ang="0">
                    <a:pos x="796" y="2865"/>
                  </a:cxn>
                  <a:cxn ang="0">
                    <a:pos x="766" y="3015"/>
                  </a:cxn>
                  <a:cxn ang="0">
                    <a:pos x="724" y="3159"/>
                  </a:cxn>
                  <a:cxn ang="0">
                    <a:pos x="682" y="3303"/>
                  </a:cxn>
                  <a:cxn ang="0">
                    <a:pos x="586" y="3567"/>
                  </a:cxn>
                  <a:cxn ang="0">
                    <a:pos x="473" y="3824"/>
                  </a:cxn>
                  <a:cxn ang="0">
                    <a:pos x="335" y="4076"/>
                  </a:cxn>
                  <a:cxn ang="0">
                    <a:pos x="180" y="4316"/>
                  </a:cxn>
                  <a:cxn ang="0">
                    <a:pos x="192" y="4316"/>
                  </a:cxn>
                  <a:cxn ang="0">
                    <a:pos x="347" y="4076"/>
                  </a:cxn>
                  <a:cxn ang="0">
                    <a:pos x="485" y="3824"/>
                  </a:cxn>
                  <a:cxn ang="0">
                    <a:pos x="598" y="3573"/>
                  </a:cxn>
                  <a:cxn ang="0">
                    <a:pos x="694" y="3309"/>
                  </a:cxn>
                  <a:cxn ang="0">
                    <a:pos x="736" y="3165"/>
                  </a:cxn>
                  <a:cxn ang="0">
                    <a:pos x="778" y="3021"/>
                  </a:cxn>
                  <a:cxn ang="0">
                    <a:pos x="808" y="2871"/>
                  </a:cxn>
                  <a:cxn ang="0">
                    <a:pos x="831" y="2727"/>
                  </a:cxn>
                  <a:cxn ang="0">
                    <a:pos x="843" y="2578"/>
                  </a:cxn>
                  <a:cxn ang="0">
                    <a:pos x="855" y="2428"/>
                  </a:cxn>
                  <a:cxn ang="0">
                    <a:pos x="861" y="2278"/>
                  </a:cxn>
                  <a:cxn ang="0">
                    <a:pos x="855" y="2128"/>
                  </a:cxn>
                  <a:cxn ang="0">
                    <a:pos x="855" y="2128"/>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798" name="Freeform 14">
                <a:extLst>
                  <a:ext uri="{FF2B5EF4-FFF2-40B4-BE49-F238E27FC236}">
                    <a16:creationId xmlns:a16="http://schemas.microsoft.com/office/drawing/2014/main" id="{F86619CE-C120-8D4E-9FF6-DAE69D05F57D}"/>
                  </a:ext>
                </a:extLst>
              </p:cNvPr>
              <p:cNvSpPr>
                <a:spLocks/>
              </p:cNvSpPr>
              <p:nvPr userDrawn="1"/>
            </p:nvSpPr>
            <p:spPr bwMode="hidden">
              <a:xfrm>
                <a:off x="2399" y="0"/>
                <a:ext cx="150" cy="4316"/>
              </a:xfrm>
              <a:custGeom>
                <a:avLst/>
                <a:gdLst/>
                <a:ahLst/>
                <a:cxnLst>
                  <a:cxn ang="0">
                    <a:pos x="18" y="1942"/>
                  </a:cxn>
                  <a:cxn ang="0">
                    <a:pos x="30" y="1630"/>
                  </a:cxn>
                  <a:cxn ang="0">
                    <a:pos x="42" y="1331"/>
                  </a:cxn>
                  <a:cxn ang="0">
                    <a:pos x="59" y="1055"/>
                  </a:cxn>
                  <a:cxn ang="0">
                    <a:pos x="77" y="791"/>
                  </a:cxn>
                  <a:cxn ang="0">
                    <a:pos x="83" y="671"/>
                  </a:cxn>
                  <a:cxn ang="0">
                    <a:pos x="95" y="557"/>
                  </a:cxn>
                  <a:cxn ang="0">
                    <a:pos x="107" y="444"/>
                  </a:cxn>
                  <a:cxn ang="0">
                    <a:pos x="113" y="342"/>
                  </a:cxn>
                  <a:cxn ang="0">
                    <a:pos x="125" y="246"/>
                  </a:cxn>
                  <a:cxn ang="0">
                    <a:pos x="131" y="156"/>
                  </a:cxn>
                  <a:cxn ang="0">
                    <a:pos x="143" y="72"/>
                  </a:cxn>
                  <a:cxn ang="0">
                    <a:pos x="149" y="0"/>
                  </a:cxn>
                  <a:cxn ang="0">
                    <a:pos x="137" y="0"/>
                  </a:cxn>
                  <a:cxn ang="0">
                    <a:pos x="131" y="72"/>
                  </a:cxn>
                  <a:cxn ang="0">
                    <a:pos x="119" y="156"/>
                  </a:cxn>
                  <a:cxn ang="0">
                    <a:pos x="113" y="246"/>
                  </a:cxn>
                  <a:cxn ang="0">
                    <a:pos x="101" y="342"/>
                  </a:cxn>
                  <a:cxn ang="0">
                    <a:pos x="95" y="444"/>
                  </a:cxn>
                  <a:cxn ang="0">
                    <a:pos x="83" y="557"/>
                  </a:cxn>
                  <a:cxn ang="0">
                    <a:pos x="71" y="671"/>
                  </a:cxn>
                  <a:cxn ang="0">
                    <a:pos x="65" y="791"/>
                  </a:cxn>
                  <a:cxn ang="0">
                    <a:pos x="48" y="1055"/>
                  </a:cxn>
                  <a:cxn ang="0">
                    <a:pos x="30" y="1331"/>
                  </a:cxn>
                  <a:cxn ang="0">
                    <a:pos x="18" y="1630"/>
                  </a:cxn>
                  <a:cxn ang="0">
                    <a:pos x="6" y="1942"/>
                  </a:cxn>
                  <a:cxn ang="0">
                    <a:pos x="0" y="2278"/>
                  </a:cxn>
                  <a:cxn ang="0">
                    <a:pos x="6" y="2602"/>
                  </a:cxn>
                  <a:cxn ang="0">
                    <a:pos x="12" y="2919"/>
                  </a:cxn>
                  <a:cxn ang="0">
                    <a:pos x="24" y="3219"/>
                  </a:cxn>
                  <a:cxn ang="0">
                    <a:pos x="36" y="3513"/>
                  </a:cxn>
                  <a:cxn ang="0">
                    <a:pos x="59" y="3794"/>
                  </a:cxn>
                  <a:cxn ang="0">
                    <a:pos x="89" y="4058"/>
                  </a:cxn>
                  <a:cxn ang="0">
                    <a:pos x="125" y="4316"/>
                  </a:cxn>
                  <a:cxn ang="0">
                    <a:pos x="137" y="4316"/>
                  </a:cxn>
                  <a:cxn ang="0">
                    <a:pos x="101" y="4058"/>
                  </a:cxn>
                  <a:cxn ang="0">
                    <a:pos x="71" y="3794"/>
                  </a:cxn>
                  <a:cxn ang="0">
                    <a:pos x="48" y="3513"/>
                  </a:cxn>
                  <a:cxn ang="0">
                    <a:pos x="36" y="3225"/>
                  </a:cxn>
                  <a:cxn ang="0">
                    <a:pos x="24" y="2919"/>
                  </a:cxn>
                  <a:cxn ang="0">
                    <a:pos x="18" y="2608"/>
                  </a:cxn>
                  <a:cxn ang="0">
                    <a:pos x="12" y="2278"/>
                  </a:cxn>
                  <a:cxn ang="0">
                    <a:pos x="18" y="1942"/>
                  </a:cxn>
                  <a:cxn ang="0">
                    <a:pos x="18" y="1942"/>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799" name="Freeform 15">
                <a:extLst>
                  <a:ext uri="{FF2B5EF4-FFF2-40B4-BE49-F238E27FC236}">
                    <a16:creationId xmlns:a16="http://schemas.microsoft.com/office/drawing/2014/main" id="{29E24557-0567-4D49-AFB9-806077E882B4}"/>
                  </a:ext>
                </a:extLst>
              </p:cNvPr>
              <p:cNvSpPr>
                <a:spLocks/>
              </p:cNvSpPr>
              <p:nvPr userDrawn="1"/>
            </p:nvSpPr>
            <p:spPr bwMode="hidden">
              <a:xfrm>
                <a:off x="1967" y="0"/>
                <a:ext cx="300" cy="4316"/>
              </a:xfrm>
              <a:custGeom>
                <a:avLst/>
                <a:gdLst/>
                <a:ahLst/>
                <a:cxnLst>
                  <a:cxn ang="0">
                    <a:pos x="18" y="2062"/>
                  </a:cxn>
                  <a:cxn ang="0">
                    <a:pos x="30" y="1750"/>
                  </a:cxn>
                  <a:cxn ang="0">
                    <a:pos x="54" y="1451"/>
                  </a:cxn>
                  <a:cxn ang="0">
                    <a:pos x="84" y="1169"/>
                  </a:cxn>
                  <a:cxn ang="0">
                    <a:pos x="126" y="899"/>
                  </a:cxn>
                  <a:cxn ang="0">
                    <a:pos x="162" y="641"/>
                  </a:cxn>
                  <a:cxn ang="0">
                    <a:pos x="209" y="408"/>
                  </a:cxn>
                  <a:cxn ang="0">
                    <a:pos x="251" y="192"/>
                  </a:cxn>
                  <a:cxn ang="0">
                    <a:pos x="299" y="0"/>
                  </a:cxn>
                  <a:cxn ang="0">
                    <a:pos x="287" y="0"/>
                  </a:cxn>
                  <a:cxn ang="0">
                    <a:pos x="239" y="192"/>
                  </a:cxn>
                  <a:cxn ang="0">
                    <a:pos x="198" y="408"/>
                  </a:cxn>
                  <a:cxn ang="0">
                    <a:pos x="156" y="641"/>
                  </a:cxn>
                  <a:cxn ang="0">
                    <a:pos x="114" y="899"/>
                  </a:cxn>
                  <a:cxn ang="0">
                    <a:pos x="78" y="1169"/>
                  </a:cxn>
                  <a:cxn ang="0">
                    <a:pos x="48" y="1451"/>
                  </a:cxn>
                  <a:cxn ang="0">
                    <a:pos x="24" y="1750"/>
                  </a:cxn>
                  <a:cxn ang="0">
                    <a:pos x="6" y="2062"/>
                  </a:cxn>
                  <a:cxn ang="0">
                    <a:pos x="0" y="2374"/>
                  </a:cxn>
                  <a:cxn ang="0">
                    <a:pos x="12" y="2674"/>
                  </a:cxn>
                  <a:cxn ang="0">
                    <a:pos x="30" y="2973"/>
                  </a:cxn>
                  <a:cxn ang="0">
                    <a:pos x="54" y="3255"/>
                  </a:cxn>
                  <a:cxn ang="0">
                    <a:pos x="96" y="3537"/>
                  </a:cxn>
                  <a:cxn ang="0">
                    <a:pos x="144" y="3806"/>
                  </a:cxn>
                  <a:cxn ang="0">
                    <a:pos x="203" y="4064"/>
                  </a:cxn>
                  <a:cxn ang="0">
                    <a:pos x="275" y="4316"/>
                  </a:cxn>
                  <a:cxn ang="0">
                    <a:pos x="287" y="4316"/>
                  </a:cxn>
                  <a:cxn ang="0">
                    <a:pos x="215" y="4064"/>
                  </a:cxn>
                  <a:cxn ang="0">
                    <a:pos x="156" y="3806"/>
                  </a:cxn>
                  <a:cxn ang="0">
                    <a:pos x="108" y="3537"/>
                  </a:cxn>
                  <a:cxn ang="0">
                    <a:pos x="66" y="3261"/>
                  </a:cxn>
                  <a:cxn ang="0">
                    <a:pos x="42" y="2973"/>
                  </a:cxn>
                  <a:cxn ang="0">
                    <a:pos x="24" y="2680"/>
                  </a:cxn>
                  <a:cxn ang="0">
                    <a:pos x="12" y="2374"/>
                  </a:cxn>
                  <a:cxn ang="0">
                    <a:pos x="18" y="2062"/>
                  </a:cxn>
                  <a:cxn ang="0">
                    <a:pos x="18" y="2062"/>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800" name="Freeform 16">
                <a:extLst>
                  <a:ext uri="{FF2B5EF4-FFF2-40B4-BE49-F238E27FC236}">
                    <a16:creationId xmlns:a16="http://schemas.microsoft.com/office/drawing/2014/main" id="{3F2F025F-EAD0-5C47-BB2C-8DE6069616DA}"/>
                  </a:ext>
                </a:extLst>
              </p:cNvPr>
              <p:cNvSpPr>
                <a:spLocks/>
              </p:cNvSpPr>
              <p:nvPr userDrawn="1"/>
            </p:nvSpPr>
            <p:spPr bwMode="hidden">
              <a:xfrm>
                <a:off x="1566" y="0"/>
                <a:ext cx="425" cy="4316"/>
              </a:xfrm>
              <a:custGeom>
                <a:avLst/>
                <a:gdLst/>
                <a:ahLst/>
                <a:cxnLst>
                  <a:cxn ang="0">
                    <a:pos x="424" y="0"/>
                  </a:cxn>
                  <a:cxn ang="0">
                    <a:pos x="412" y="0"/>
                  </a:cxn>
                  <a:cxn ang="0">
                    <a:pos x="316" y="222"/>
                  </a:cxn>
                  <a:cxn ang="0">
                    <a:pos x="239" y="462"/>
                  </a:cxn>
                  <a:cxn ang="0">
                    <a:pos x="167" y="707"/>
                  </a:cxn>
                  <a:cxn ang="0">
                    <a:pos x="107" y="971"/>
                  </a:cxn>
                  <a:cxn ang="0">
                    <a:pos x="65" y="1247"/>
                  </a:cxn>
                  <a:cxn ang="0">
                    <a:pos x="29" y="1529"/>
                  </a:cxn>
                  <a:cxn ang="0">
                    <a:pos x="6" y="1822"/>
                  </a:cxn>
                  <a:cxn ang="0">
                    <a:pos x="0" y="2122"/>
                  </a:cxn>
                  <a:cxn ang="0">
                    <a:pos x="6" y="2404"/>
                  </a:cxn>
                  <a:cxn ang="0">
                    <a:pos x="24" y="2686"/>
                  </a:cxn>
                  <a:cxn ang="0">
                    <a:pos x="47" y="2961"/>
                  </a:cxn>
                  <a:cxn ang="0">
                    <a:pos x="89" y="3243"/>
                  </a:cxn>
                  <a:cxn ang="0">
                    <a:pos x="137" y="3519"/>
                  </a:cxn>
                  <a:cxn ang="0">
                    <a:pos x="197" y="3788"/>
                  </a:cxn>
                  <a:cxn ang="0">
                    <a:pos x="269" y="4058"/>
                  </a:cxn>
                  <a:cxn ang="0">
                    <a:pos x="346" y="4316"/>
                  </a:cxn>
                  <a:cxn ang="0">
                    <a:pos x="358" y="4316"/>
                  </a:cxn>
                  <a:cxn ang="0">
                    <a:pos x="281" y="4058"/>
                  </a:cxn>
                  <a:cxn ang="0">
                    <a:pos x="209" y="3788"/>
                  </a:cxn>
                  <a:cxn ang="0">
                    <a:pos x="149" y="3519"/>
                  </a:cxn>
                  <a:cxn ang="0">
                    <a:pos x="101" y="3243"/>
                  </a:cxn>
                  <a:cxn ang="0">
                    <a:pos x="59" y="2961"/>
                  </a:cxn>
                  <a:cxn ang="0">
                    <a:pos x="35" y="2686"/>
                  </a:cxn>
                  <a:cxn ang="0">
                    <a:pos x="18" y="2404"/>
                  </a:cxn>
                  <a:cxn ang="0">
                    <a:pos x="12" y="2122"/>
                  </a:cxn>
                  <a:cxn ang="0">
                    <a:pos x="18" y="1822"/>
                  </a:cxn>
                  <a:cxn ang="0">
                    <a:pos x="41" y="1529"/>
                  </a:cxn>
                  <a:cxn ang="0">
                    <a:pos x="71" y="1247"/>
                  </a:cxn>
                  <a:cxn ang="0">
                    <a:pos x="119" y="971"/>
                  </a:cxn>
                  <a:cxn ang="0">
                    <a:pos x="179" y="707"/>
                  </a:cxn>
                  <a:cxn ang="0">
                    <a:pos x="245" y="462"/>
                  </a:cxn>
                  <a:cxn ang="0">
                    <a:pos x="328" y="222"/>
                  </a:cxn>
                  <a:cxn ang="0">
                    <a:pos x="424" y="0"/>
                  </a:cxn>
                  <a:cxn ang="0">
                    <a:pos x="424" y="0"/>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801" name="Freeform 17">
                <a:extLst>
                  <a:ext uri="{FF2B5EF4-FFF2-40B4-BE49-F238E27FC236}">
                    <a16:creationId xmlns:a16="http://schemas.microsoft.com/office/drawing/2014/main" id="{7AF43F79-33B6-5949-854F-9B20A6ECB21F}"/>
                  </a:ext>
                </a:extLst>
              </p:cNvPr>
              <p:cNvSpPr>
                <a:spLocks/>
              </p:cNvSpPr>
              <p:nvPr userDrawn="1"/>
            </p:nvSpPr>
            <p:spPr bwMode="hidden">
              <a:xfrm>
                <a:off x="1128" y="0"/>
                <a:ext cx="575" cy="4316"/>
              </a:xfrm>
              <a:custGeom>
                <a:avLst/>
                <a:gdLst/>
                <a:ahLst/>
                <a:cxnLst>
                  <a:cxn ang="0">
                    <a:pos x="12" y="2146"/>
                  </a:cxn>
                  <a:cxn ang="0">
                    <a:pos x="24" y="1846"/>
                  </a:cxn>
                  <a:cxn ang="0">
                    <a:pos x="54" y="1559"/>
                  </a:cxn>
                  <a:cxn ang="0">
                    <a:pos x="96" y="1277"/>
                  </a:cxn>
                  <a:cxn ang="0">
                    <a:pos x="162" y="1001"/>
                  </a:cxn>
                  <a:cxn ang="0">
                    <a:pos x="239" y="731"/>
                  </a:cxn>
                  <a:cxn ang="0">
                    <a:pos x="335" y="480"/>
                  </a:cxn>
                  <a:cxn ang="0">
                    <a:pos x="449" y="234"/>
                  </a:cxn>
                  <a:cxn ang="0">
                    <a:pos x="574" y="0"/>
                  </a:cxn>
                  <a:cxn ang="0">
                    <a:pos x="562" y="0"/>
                  </a:cxn>
                  <a:cxn ang="0">
                    <a:pos x="437" y="234"/>
                  </a:cxn>
                  <a:cxn ang="0">
                    <a:pos x="323" y="480"/>
                  </a:cxn>
                  <a:cxn ang="0">
                    <a:pos x="227" y="737"/>
                  </a:cxn>
                  <a:cxn ang="0">
                    <a:pos x="150" y="1001"/>
                  </a:cxn>
                  <a:cxn ang="0">
                    <a:pos x="84" y="1277"/>
                  </a:cxn>
                  <a:cxn ang="0">
                    <a:pos x="42" y="1559"/>
                  </a:cxn>
                  <a:cxn ang="0">
                    <a:pos x="12" y="1852"/>
                  </a:cxn>
                  <a:cxn ang="0">
                    <a:pos x="0" y="2146"/>
                  </a:cxn>
                  <a:cxn ang="0">
                    <a:pos x="6" y="2434"/>
                  </a:cxn>
                  <a:cxn ang="0">
                    <a:pos x="30" y="2715"/>
                  </a:cxn>
                  <a:cxn ang="0">
                    <a:pos x="66" y="2997"/>
                  </a:cxn>
                  <a:cxn ang="0">
                    <a:pos x="120" y="3273"/>
                  </a:cxn>
                  <a:cxn ang="0">
                    <a:pos x="191" y="3549"/>
                  </a:cxn>
                  <a:cxn ang="0">
                    <a:pos x="275" y="3812"/>
                  </a:cxn>
                  <a:cxn ang="0">
                    <a:pos x="371" y="4070"/>
                  </a:cxn>
                  <a:cxn ang="0">
                    <a:pos x="484" y="4316"/>
                  </a:cxn>
                  <a:cxn ang="0">
                    <a:pos x="496" y="4316"/>
                  </a:cxn>
                  <a:cxn ang="0">
                    <a:pos x="383" y="4070"/>
                  </a:cxn>
                  <a:cxn ang="0">
                    <a:pos x="287" y="3812"/>
                  </a:cxn>
                  <a:cxn ang="0">
                    <a:pos x="203" y="3549"/>
                  </a:cxn>
                  <a:cxn ang="0">
                    <a:pos x="132" y="3273"/>
                  </a:cxn>
                  <a:cxn ang="0">
                    <a:pos x="78" y="2997"/>
                  </a:cxn>
                  <a:cxn ang="0">
                    <a:pos x="42" y="2715"/>
                  </a:cxn>
                  <a:cxn ang="0">
                    <a:pos x="18" y="2434"/>
                  </a:cxn>
                  <a:cxn ang="0">
                    <a:pos x="12" y="2146"/>
                  </a:cxn>
                  <a:cxn ang="0">
                    <a:pos x="12" y="2146"/>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802" name="Freeform 18">
                <a:extLst>
                  <a:ext uri="{FF2B5EF4-FFF2-40B4-BE49-F238E27FC236}">
                    <a16:creationId xmlns:a16="http://schemas.microsoft.com/office/drawing/2014/main" id="{131BB614-5A79-284F-BB31-800C32D23570}"/>
                  </a:ext>
                </a:extLst>
              </p:cNvPr>
              <p:cNvSpPr>
                <a:spLocks/>
              </p:cNvSpPr>
              <p:nvPr userDrawn="1"/>
            </p:nvSpPr>
            <p:spPr bwMode="hidden">
              <a:xfrm>
                <a:off x="702" y="0"/>
                <a:ext cx="737" cy="4316"/>
              </a:xfrm>
              <a:custGeom>
                <a:avLst/>
                <a:gdLst/>
                <a:ahLst/>
                <a:cxnLst>
                  <a:cxn ang="0">
                    <a:pos x="12" y="2098"/>
                  </a:cxn>
                  <a:cxn ang="0">
                    <a:pos x="29" y="1798"/>
                  </a:cxn>
                  <a:cxn ang="0">
                    <a:pos x="71" y="1505"/>
                  </a:cxn>
                  <a:cxn ang="0">
                    <a:pos x="131" y="1223"/>
                  </a:cxn>
                  <a:cxn ang="0">
                    <a:pos x="215" y="941"/>
                  </a:cxn>
                  <a:cxn ang="0">
                    <a:pos x="316" y="689"/>
                  </a:cxn>
                  <a:cxn ang="0">
                    <a:pos x="442" y="444"/>
                  </a:cxn>
                  <a:cxn ang="0">
                    <a:pos x="580" y="216"/>
                  </a:cxn>
                  <a:cxn ang="0">
                    <a:pos x="735" y="0"/>
                  </a:cxn>
                  <a:cxn ang="0">
                    <a:pos x="723" y="0"/>
                  </a:cxn>
                  <a:cxn ang="0">
                    <a:pos x="568" y="210"/>
                  </a:cxn>
                  <a:cxn ang="0">
                    <a:pos x="430" y="438"/>
                  </a:cxn>
                  <a:cxn ang="0">
                    <a:pos x="311" y="683"/>
                  </a:cxn>
                  <a:cxn ang="0">
                    <a:pos x="209" y="941"/>
                  </a:cxn>
                  <a:cxn ang="0">
                    <a:pos x="125" y="1217"/>
                  </a:cxn>
                  <a:cxn ang="0">
                    <a:pos x="59" y="1505"/>
                  </a:cxn>
                  <a:cxn ang="0">
                    <a:pos x="18" y="1798"/>
                  </a:cxn>
                  <a:cxn ang="0">
                    <a:pos x="0" y="2098"/>
                  </a:cxn>
                  <a:cxn ang="0">
                    <a:pos x="6" y="2404"/>
                  </a:cxn>
                  <a:cxn ang="0">
                    <a:pos x="29" y="2709"/>
                  </a:cxn>
                  <a:cxn ang="0">
                    <a:pos x="77" y="3015"/>
                  </a:cxn>
                  <a:cxn ang="0">
                    <a:pos x="149" y="3315"/>
                  </a:cxn>
                  <a:cxn ang="0">
                    <a:pos x="227" y="3573"/>
                  </a:cxn>
                  <a:cxn ang="0">
                    <a:pos x="316" y="3824"/>
                  </a:cxn>
                  <a:cxn ang="0">
                    <a:pos x="424" y="4076"/>
                  </a:cxn>
                  <a:cxn ang="0">
                    <a:pos x="544" y="4316"/>
                  </a:cxn>
                  <a:cxn ang="0">
                    <a:pos x="556" y="4316"/>
                  </a:cxn>
                  <a:cxn ang="0">
                    <a:pos x="436" y="4076"/>
                  </a:cxn>
                  <a:cxn ang="0">
                    <a:pos x="328" y="3824"/>
                  </a:cxn>
                  <a:cxn ang="0">
                    <a:pos x="239" y="3573"/>
                  </a:cxn>
                  <a:cxn ang="0">
                    <a:pos x="161" y="3315"/>
                  </a:cxn>
                  <a:cxn ang="0">
                    <a:pos x="89" y="3015"/>
                  </a:cxn>
                  <a:cxn ang="0">
                    <a:pos x="41" y="2709"/>
                  </a:cxn>
                  <a:cxn ang="0">
                    <a:pos x="18" y="2404"/>
                  </a:cxn>
                  <a:cxn ang="0">
                    <a:pos x="12" y="2098"/>
                  </a:cxn>
                  <a:cxn ang="0">
                    <a:pos x="12" y="2098"/>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sp>
            <p:nvSpPr>
              <p:cNvPr id="246803" name="Freeform 19">
                <a:extLst>
                  <a:ext uri="{FF2B5EF4-FFF2-40B4-BE49-F238E27FC236}">
                    <a16:creationId xmlns:a16="http://schemas.microsoft.com/office/drawing/2014/main" id="{4165D100-0B70-2E49-8E99-31B2D1E7A0F9}"/>
                  </a:ext>
                </a:extLst>
              </p:cNvPr>
              <p:cNvSpPr>
                <a:spLocks/>
              </p:cNvSpPr>
              <p:nvPr userDrawn="1"/>
            </p:nvSpPr>
            <p:spPr bwMode="hidden">
              <a:xfrm>
                <a:off x="288" y="0"/>
                <a:ext cx="840" cy="4316"/>
              </a:xfrm>
              <a:custGeom>
                <a:avLst/>
                <a:gdLst/>
                <a:ahLst/>
                <a:cxnLst>
                  <a:cxn ang="0">
                    <a:pos x="18" y="1948"/>
                  </a:cxn>
                  <a:cxn ang="0">
                    <a:pos x="48" y="1708"/>
                  </a:cxn>
                  <a:cxn ang="0">
                    <a:pos x="96" y="1475"/>
                  </a:cxn>
                  <a:cxn ang="0">
                    <a:pos x="161" y="1235"/>
                  </a:cxn>
                  <a:cxn ang="0">
                    <a:pos x="251" y="995"/>
                  </a:cxn>
                  <a:cxn ang="0">
                    <a:pos x="365" y="755"/>
                  </a:cxn>
                  <a:cxn ang="0">
                    <a:pos x="496" y="510"/>
                  </a:cxn>
                  <a:cxn ang="0">
                    <a:pos x="658" y="258"/>
                  </a:cxn>
                  <a:cxn ang="0">
                    <a:pos x="741" y="132"/>
                  </a:cxn>
                  <a:cxn ang="0">
                    <a:pos x="837" y="0"/>
                  </a:cxn>
                  <a:cxn ang="0">
                    <a:pos x="825" y="0"/>
                  </a:cxn>
                  <a:cxn ang="0">
                    <a:pos x="729" y="132"/>
                  </a:cxn>
                  <a:cxn ang="0">
                    <a:pos x="640" y="258"/>
                  </a:cxn>
                  <a:cxn ang="0">
                    <a:pos x="562" y="384"/>
                  </a:cxn>
                  <a:cxn ang="0">
                    <a:pos x="484" y="510"/>
                  </a:cxn>
                  <a:cxn ang="0">
                    <a:pos x="353" y="755"/>
                  </a:cxn>
                  <a:cxn ang="0">
                    <a:pos x="239" y="995"/>
                  </a:cxn>
                  <a:cxn ang="0">
                    <a:pos x="150" y="1235"/>
                  </a:cxn>
                  <a:cxn ang="0">
                    <a:pos x="84" y="1469"/>
                  </a:cxn>
                  <a:cxn ang="0">
                    <a:pos x="36" y="1702"/>
                  </a:cxn>
                  <a:cxn ang="0">
                    <a:pos x="6" y="1942"/>
                  </a:cxn>
                  <a:cxn ang="0">
                    <a:pos x="0" y="2200"/>
                  </a:cxn>
                  <a:cxn ang="0">
                    <a:pos x="12" y="2470"/>
                  </a:cxn>
                  <a:cxn ang="0">
                    <a:pos x="48" y="2739"/>
                  </a:cxn>
                  <a:cxn ang="0">
                    <a:pos x="114" y="3027"/>
                  </a:cxn>
                  <a:cxn ang="0">
                    <a:pos x="150" y="3171"/>
                  </a:cxn>
                  <a:cxn ang="0">
                    <a:pos x="197" y="3321"/>
                  </a:cxn>
                  <a:cxn ang="0">
                    <a:pos x="245" y="3477"/>
                  </a:cxn>
                  <a:cxn ang="0">
                    <a:pos x="305" y="3639"/>
                  </a:cxn>
                  <a:cxn ang="0">
                    <a:pos x="365" y="3800"/>
                  </a:cxn>
                  <a:cxn ang="0">
                    <a:pos x="437" y="3968"/>
                  </a:cxn>
                  <a:cxn ang="0">
                    <a:pos x="508" y="4136"/>
                  </a:cxn>
                  <a:cxn ang="0">
                    <a:pos x="592" y="4316"/>
                  </a:cxn>
                  <a:cxn ang="0">
                    <a:pos x="604" y="4316"/>
                  </a:cxn>
                  <a:cxn ang="0">
                    <a:pos x="520" y="4136"/>
                  </a:cxn>
                  <a:cxn ang="0">
                    <a:pos x="448" y="3968"/>
                  </a:cxn>
                  <a:cxn ang="0">
                    <a:pos x="377" y="3800"/>
                  </a:cxn>
                  <a:cxn ang="0">
                    <a:pos x="317" y="3639"/>
                  </a:cxn>
                  <a:cxn ang="0">
                    <a:pos x="257" y="3477"/>
                  </a:cxn>
                  <a:cxn ang="0">
                    <a:pos x="209" y="3327"/>
                  </a:cxn>
                  <a:cxn ang="0">
                    <a:pos x="161" y="3171"/>
                  </a:cxn>
                  <a:cxn ang="0">
                    <a:pos x="126" y="3027"/>
                  </a:cxn>
                  <a:cxn ang="0">
                    <a:pos x="60" y="2739"/>
                  </a:cxn>
                  <a:cxn ang="0">
                    <a:pos x="24" y="2470"/>
                  </a:cxn>
                  <a:cxn ang="0">
                    <a:pos x="12" y="2206"/>
                  </a:cxn>
                  <a:cxn ang="0">
                    <a:pos x="18" y="1948"/>
                  </a:cxn>
                  <a:cxn ang="0">
                    <a:pos x="18" y="1948"/>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en-US" sz="1800"/>
              </a:p>
            </p:txBody>
          </p:sp>
        </p:grpSp>
        <p:sp>
          <p:nvSpPr>
            <p:cNvPr id="246804" name="Freeform 20">
              <a:extLst>
                <a:ext uri="{FF2B5EF4-FFF2-40B4-BE49-F238E27FC236}">
                  <a16:creationId xmlns:a16="http://schemas.microsoft.com/office/drawing/2014/main" id="{4DBDE174-B78C-9A48-AB9A-806F9726E00D}"/>
                </a:ext>
              </a:extLst>
            </p:cNvPr>
            <p:cNvSpPr>
              <a:spLocks/>
            </p:cNvSpPr>
            <p:nvPr/>
          </p:nvSpPr>
          <p:spPr bwMode="hidden">
            <a:xfrm>
              <a:off x="6" y="2901"/>
              <a:ext cx="606" cy="1415"/>
            </a:xfrm>
            <a:custGeom>
              <a:avLst/>
              <a:gdLst/>
              <a:ahLst/>
              <a:cxnLst>
                <a:cxn ang="0">
                  <a:pos x="0" y="54"/>
                </a:cxn>
                <a:cxn ang="0">
                  <a:pos x="42" y="228"/>
                </a:cxn>
                <a:cxn ang="0">
                  <a:pos x="96" y="402"/>
                </a:cxn>
                <a:cxn ang="0">
                  <a:pos x="161" y="576"/>
                </a:cxn>
                <a:cxn ang="0">
                  <a:pos x="227" y="744"/>
                </a:cxn>
                <a:cxn ang="0">
                  <a:pos x="305" y="917"/>
                </a:cxn>
                <a:cxn ang="0">
                  <a:pos x="389" y="1085"/>
                </a:cxn>
                <a:cxn ang="0">
                  <a:pos x="484" y="1253"/>
                </a:cxn>
                <a:cxn ang="0">
                  <a:pos x="586" y="1415"/>
                </a:cxn>
                <a:cxn ang="0">
                  <a:pos x="604" y="1415"/>
                </a:cxn>
                <a:cxn ang="0">
                  <a:pos x="496" y="1247"/>
                </a:cxn>
                <a:cxn ang="0">
                  <a:pos x="401" y="1073"/>
                </a:cxn>
                <a:cxn ang="0">
                  <a:pos x="311" y="899"/>
                </a:cxn>
                <a:cxn ang="0">
                  <a:pos x="233" y="720"/>
                </a:cxn>
                <a:cxn ang="0">
                  <a:pos x="161" y="546"/>
                </a:cxn>
                <a:cxn ang="0">
                  <a:pos x="102" y="366"/>
                </a:cxn>
                <a:cxn ang="0">
                  <a:pos x="48" y="180"/>
                </a:cxn>
                <a:cxn ang="0">
                  <a:pos x="0" y="0"/>
                </a:cxn>
                <a:cxn ang="0">
                  <a:pos x="0" y="54"/>
                </a:cxn>
                <a:cxn ang="0">
                  <a:pos x="0" y="54"/>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en-US" sz="1800"/>
            </a:p>
          </p:txBody>
        </p:sp>
        <p:sp>
          <p:nvSpPr>
            <p:cNvPr id="246805" name="Freeform 21">
              <a:extLst>
                <a:ext uri="{FF2B5EF4-FFF2-40B4-BE49-F238E27FC236}">
                  <a16:creationId xmlns:a16="http://schemas.microsoft.com/office/drawing/2014/main" id="{AB0EA44C-8FDF-F54B-8CBA-1121AE3ED6BE}"/>
                </a:ext>
              </a:extLst>
            </p:cNvPr>
            <p:cNvSpPr>
              <a:spLocks/>
            </p:cNvSpPr>
            <p:nvPr/>
          </p:nvSpPr>
          <p:spPr bwMode="hidden">
            <a:xfrm>
              <a:off x="6" y="3890"/>
              <a:ext cx="228" cy="426"/>
            </a:xfrm>
            <a:custGeom>
              <a:avLst/>
              <a:gdLst/>
              <a:ahLst/>
              <a:cxnLst>
                <a:cxn ang="0">
                  <a:pos x="0" y="30"/>
                </a:cxn>
                <a:cxn ang="0">
                  <a:pos x="108" y="240"/>
                </a:cxn>
                <a:cxn ang="0">
                  <a:pos x="215" y="426"/>
                </a:cxn>
                <a:cxn ang="0">
                  <a:pos x="227" y="426"/>
                </a:cxn>
                <a:cxn ang="0">
                  <a:pos x="167" y="330"/>
                </a:cxn>
                <a:cxn ang="0">
                  <a:pos x="114" y="222"/>
                </a:cxn>
                <a:cxn ang="0">
                  <a:pos x="0" y="0"/>
                </a:cxn>
                <a:cxn ang="0">
                  <a:pos x="0" y="30"/>
                </a:cxn>
                <a:cxn ang="0">
                  <a:pos x="0" y="30"/>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en-US" sz="1800"/>
            </a:p>
          </p:txBody>
        </p:sp>
        <p:sp>
          <p:nvSpPr>
            <p:cNvPr id="246806" name="Freeform 22">
              <a:extLst>
                <a:ext uri="{FF2B5EF4-FFF2-40B4-BE49-F238E27FC236}">
                  <a16:creationId xmlns:a16="http://schemas.microsoft.com/office/drawing/2014/main" id="{E13A4258-3210-CB4F-B38F-4B6796814C89}"/>
                </a:ext>
              </a:extLst>
            </p:cNvPr>
            <p:cNvSpPr>
              <a:spLocks/>
            </p:cNvSpPr>
            <p:nvPr/>
          </p:nvSpPr>
          <p:spPr bwMode="hidden">
            <a:xfrm>
              <a:off x="4776" y="0"/>
              <a:ext cx="984" cy="1786"/>
            </a:xfrm>
            <a:custGeom>
              <a:avLst/>
              <a:gdLst/>
              <a:ahLst/>
              <a:cxnLst>
                <a:cxn ang="0">
                  <a:pos x="981" y="1786"/>
                </a:cxn>
                <a:cxn ang="0">
                  <a:pos x="981" y="1720"/>
                </a:cxn>
                <a:cxn ang="0">
                  <a:pos x="969" y="1666"/>
                </a:cxn>
                <a:cxn ang="0">
                  <a:pos x="957" y="1613"/>
                </a:cxn>
                <a:cxn ang="0">
                  <a:pos x="921" y="1487"/>
                </a:cxn>
                <a:cxn ang="0">
                  <a:pos x="885" y="1361"/>
                </a:cxn>
                <a:cxn ang="0">
                  <a:pos x="796" y="1121"/>
                </a:cxn>
                <a:cxn ang="0">
                  <a:pos x="682" y="899"/>
                </a:cxn>
                <a:cxn ang="0">
                  <a:pos x="562" y="689"/>
                </a:cxn>
                <a:cxn ang="0">
                  <a:pos x="431" y="498"/>
                </a:cxn>
                <a:cxn ang="0">
                  <a:pos x="293" y="318"/>
                </a:cxn>
                <a:cxn ang="0">
                  <a:pos x="150" y="150"/>
                </a:cxn>
                <a:cxn ang="0">
                  <a:pos x="12" y="0"/>
                </a:cxn>
                <a:cxn ang="0">
                  <a:pos x="0" y="0"/>
                </a:cxn>
                <a:cxn ang="0">
                  <a:pos x="138" y="150"/>
                </a:cxn>
                <a:cxn ang="0">
                  <a:pos x="275" y="318"/>
                </a:cxn>
                <a:cxn ang="0">
                  <a:pos x="413" y="498"/>
                </a:cxn>
                <a:cxn ang="0">
                  <a:pos x="545" y="689"/>
                </a:cxn>
                <a:cxn ang="0">
                  <a:pos x="670" y="899"/>
                </a:cxn>
                <a:cxn ang="0">
                  <a:pos x="778" y="1121"/>
                </a:cxn>
                <a:cxn ang="0">
                  <a:pos x="873" y="1361"/>
                </a:cxn>
                <a:cxn ang="0">
                  <a:pos x="909" y="1487"/>
                </a:cxn>
                <a:cxn ang="0">
                  <a:pos x="945" y="1619"/>
                </a:cxn>
                <a:cxn ang="0">
                  <a:pos x="963" y="1702"/>
                </a:cxn>
                <a:cxn ang="0">
                  <a:pos x="981" y="1786"/>
                </a:cxn>
                <a:cxn ang="0">
                  <a:pos x="981" y="1786"/>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a:defRPr/>
              </a:pPr>
              <a:endParaRPr lang="en-US" sz="1800"/>
            </a:p>
          </p:txBody>
        </p:sp>
        <p:sp>
          <p:nvSpPr>
            <p:cNvPr id="77839" name="Freeform 23">
              <a:extLst>
                <a:ext uri="{FF2B5EF4-FFF2-40B4-BE49-F238E27FC236}">
                  <a16:creationId xmlns:a16="http://schemas.microsoft.com/office/drawing/2014/main" id="{676EAA90-6B1D-0848-B754-0CFDED0E38FF}"/>
                </a:ext>
              </a:extLst>
            </p:cNvPr>
            <p:cNvSpPr>
              <a:spLocks/>
            </p:cNvSpPr>
            <p:nvPr/>
          </p:nvSpPr>
          <p:spPr bwMode="hidden">
            <a:xfrm>
              <a:off x="5041" y="0"/>
              <a:ext cx="719" cy="845"/>
            </a:xfrm>
            <a:custGeom>
              <a:avLst/>
              <a:gdLst>
                <a:gd name="T0" fmla="*/ 743 w 717"/>
                <a:gd name="T1" fmla="*/ 845 h 845"/>
                <a:gd name="T2" fmla="*/ 743 w 717"/>
                <a:gd name="T3" fmla="*/ 821 h 845"/>
                <a:gd name="T4" fmla="*/ 600 w 717"/>
                <a:gd name="T5" fmla="*/ 605 h 845"/>
                <a:gd name="T6" fmla="*/ 419 w 717"/>
                <a:gd name="T7" fmla="*/ 396 h 845"/>
                <a:gd name="T8" fmla="*/ 234 w 717"/>
                <a:gd name="T9" fmla="*/ 192 h 845"/>
                <a:gd name="T10" fmla="*/ 17 w 717"/>
                <a:gd name="T11" fmla="*/ 0 h 845"/>
                <a:gd name="T12" fmla="*/ 0 w 717"/>
                <a:gd name="T13" fmla="*/ 0 h 845"/>
                <a:gd name="T14" fmla="*/ 222 w 717"/>
                <a:gd name="T15" fmla="*/ 198 h 845"/>
                <a:gd name="T16" fmla="*/ 413 w 717"/>
                <a:gd name="T17" fmla="*/ 408 h 845"/>
                <a:gd name="T18" fmla="*/ 594 w 717"/>
                <a:gd name="T19" fmla="*/ 623 h 845"/>
                <a:gd name="T20" fmla="*/ 743 w 717"/>
                <a:gd name="T21" fmla="*/ 845 h 845"/>
                <a:gd name="T22" fmla="*/ 743 w 717"/>
                <a:gd name="T23" fmla="*/ 845 h 8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77840" name="Freeform 24">
              <a:extLst>
                <a:ext uri="{FF2B5EF4-FFF2-40B4-BE49-F238E27FC236}">
                  <a16:creationId xmlns:a16="http://schemas.microsoft.com/office/drawing/2014/main" id="{EFC765EC-31C8-1945-B782-7F2F154EA1C9}"/>
                </a:ext>
              </a:extLst>
            </p:cNvPr>
            <p:cNvSpPr>
              <a:spLocks/>
            </p:cNvSpPr>
            <p:nvPr/>
          </p:nvSpPr>
          <p:spPr bwMode="hidden">
            <a:xfrm>
              <a:off x="5352" y="0"/>
              <a:ext cx="408" cy="414"/>
            </a:xfrm>
            <a:custGeom>
              <a:avLst/>
              <a:gdLst>
                <a:gd name="T0" fmla="*/ 420 w 407"/>
                <a:gd name="T1" fmla="*/ 414 h 414"/>
                <a:gd name="T2" fmla="*/ 420 w 407"/>
                <a:gd name="T3" fmla="*/ 396 h 414"/>
                <a:gd name="T4" fmla="*/ 235 w 407"/>
                <a:gd name="T5" fmla="*/ 192 h 414"/>
                <a:gd name="T6" fmla="*/ 12 w 407"/>
                <a:gd name="T7" fmla="*/ 0 h 414"/>
                <a:gd name="T8" fmla="*/ 0 w 407"/>
                <a:gd name="T9" fmla="*/ 0 h 414"/>
                <a:gd name="T10" fmla="*/ 108 w 407"/>
                <a:gd name="T11" fmla="*/ 102 h 414"/>
                <a:gd name="T12" fmla="*/ 229 w 407"/>
                <a:gd name="T13" fmla="*/ 204 h 414"/>
                <a:gd name="T14" fmla="*/ 420 w 407"/>
                <a:gd name="T15" fmla="*/ 414 h 414"/>
                <a:gd name="T16" fmla="*/ 420 w 407"/>
                <a:gd name="T17" fmla="*/ 414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7" h="414">
                  <a:moveTo>
                    <a:pt x="407" y="414"/>
                  </a:moveTo>
                  <a:lnTo>
                    <a:pt x="407" y="396"/>
                  </a:lnTo>
                  <a:lnTo>
                    <a:pt x="222" y="192"/>
                  </a:lnTo>
                  <a:lnTo>
                    <a:pt x="12" y="0"/>
                  </a:lnTo>
                  <a:lnTo>
                    <a:pt x="0" y="0"/>
                  </a:lnTo>
                  <a:lnTo>
                    <a:pt x="108" y="102"/>
                  </a:lnTo>
                  <a:lnTo>
                    <a:pt x="216" y="204"/>
                  </a:lnTo>
                  <a:lnTo>
                    <a:pt x="407"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46809" name="Freeform 25">
              <a:extLst>
                <a:ext uri="{FF2B5EF4-FFF2-40B4-BE49-F238E27FC236}">
                  <a16:creationId xmlns:a16="http://schemas.microsoft.com/office/drawing/2014/main" id="{EE1F5521-2706-F948-9F65-D85F32AA830C}"/>
                </a:ext>
              </a:extLst>
            </p:cNvPr>
            <p:cNvSpPr>
              <a:spLocks/>
            </p:cNvSpPr>
            <p:nvPr/>
          </p:nvSpPr>
          <p:spPr bwMode="hidden">
            <a:xfrm>
              <a:off x="6" y="0"/>
              <a:ext cx="858" cy="1409"/>
            </a:xfrm>
            <a:custGeom>
              <a:avLst/>
              <a:gdLst/>
              <a:ahLst/>
              <a:cxnLst>
                <a:cxn ang="0">
                  <a:pos x="0" y="1361"/>
                </a:cxn>
                <a:cxn ang="0">
                  <a:pos x="0" y="1409"/>
                </a:cxn>
                <a:cxn ang="0">
                  <a:pos x="54" y="1211"/>
                </a:cxn>
                <a:cxn ang="0">
                  <a:pos x="126" y="1013"/>
                </a:cxn>
                <a:cxn ang="0">
                  <a:pos x="215" y="827"/>
                </a:cxn>
                <a:cxn ang="0">
                  <a:pos x="311" y="647"/>
                </a:cxn>
                <a:cxn ang="0">
                  <a:pos x="431" y="474"/>
                </a:cxn>
                <a:cxn ang="0">
                  <a:pos x="556" y="312"/>
                </a:cxn>
                <a:cxn ang="0">
                  <a:pos x="700" y="150"/>
                </a:cxn>
                <a:cxn ang="0">
                  <a:pos x="855" y="0"/>
                </a:cxn>
                <a:cxn ang="0">
                  <a:pos x="837" y="0"/>
                </a:cxn>
                <a:cxn ang="0">
                  <a:pos x="688" y="144"/>
                </a:cxn>
                <a:cxn ang="0">
                  <a:pos x="550" y="300"/>
                </a:cxn>
                <a:cxn ang="0">
                  <a:pos x="425" y="462"/>
                </a:cxn>
                <a:cxn ang="0">
                  <a:pos x="311" y="629"/>
                </a:cxn>
                <a:cxn ang="0">
                  <a:pos x="215" y="803"/>
                </a:cxn>
                <a:cxn ang="0">
                  <a:pos x="132" y="983"/>
                </a:cxn>
                <a:cxn ang="0">
                  <a:pos x="60" y="1169"/>
                </a:cxn>
                <a:cxn ang="0">
                  <a:pos x="0" y="1361"/>
                </a:cxn>
                <a:cxn ang="0">
                  <a:pos x="0" y="1361"/>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a:defRPr/>
              </a:pPr>
              <a:endParaRPr lang="en-US" sz="1800"/>
            </a:p>
          </p:txBody>
        </p:sp>
        <p:sp>
          <p:nvSpPr>
            <p:cNvPr id="77842" name="Freeform 26">
              <a:extLst>
                <a:ext uri="{FF2B5EF4-FFF2-40B4-BE49-F238E27FC236}">
                  <a16:creationId xmlns:a16="http://schemas.microsoft.com/office/drawing/2014/main" id="{29D94DF2-B7A9-D54C-9CE2-4E21FADC7D8A}"/>
                </a:ext>
              </a:extLst>
            </p:cNvPr>
            <p:cNvSpPr>
              <a:spLocks/>
            </p:cNvSpPr>
            <p:nvPr/>
          </p:nvSpPr>
          <p:spPr bwMode="hidden">
            <a:xfrm>
              <a:off x="6" y="0"/>
              <a:ext cx="588" cy="599"/>
            </a:xfrm>
            <a:custGeom>
              <a:avLst/>
              <a:gdLst>
                <a:gd name="T0" fmla="*/ 612 w 586"/>
                <a:gd name="T1" fmla="*/ 0 h 599"/>
                <a:gd name="T2" fmla="*/ 594 w 586"/>
                <a:gd name="T3" fmla="*/ 0 h 599"/>
                <a:gd name="T4" fmla="*/ 420 w 586"/>
                <a:gd name="T5" fmla="*/ 132 h 599"/>
                <a:gd name="T6" fmla="*/ 270 w 586"/>
                <a:gd name="T7" fmla="*/ 270 h 599"/>
                <a:gd name="T8" fmla="*/ 120 w 586"/>
                <a:gd name="T9" fmla="*/ 420 h 599"/>
                <a:gd name="T10" fmla="*/ 0 w 586"/>
                <a:gd name="T11" fmla="*/ 575 h 599"/>
                <a:gd name="T12" fmla="*/ 0 w 586"/>
                <a:gd name="T13" fmla="*/ 599 h 599"/>
                <a:gd name="T14" fmla="*/ 120 w 586"/>
                <a:gd name="T15" fmla="*/ 432 h 599"/>
                <a:gd name="T16" fmla="*/ 270 w 586"/>
                <a:gd name="T17" fmla="*/ 282 h 599"/>
                <a:gd name="T18" fmla="*/ 426 w 586"/>
                <a:gd name="T19" fmla="*/ 138 h 599"/>
                <a:gd name="T20" fmla="*/ 612 w 586"/>
                <a:gd name="T21" fmla="*/ 0 h 599"/>
                <a:gd name="T22" fmla="*/ 612 w 586"/>
                <a:gd name="T23" fmla="*/ 0 h 5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77843" name="Freeform 27">
              <a:extLst>
                <a:ext uri="{FF2B5EF4-FFF2-40B4-BE49-F238E27FC236}">
                  <a16:creationId xmlns:a16="http://schemas.microsoft.com/office/drawing/2014/main" id="{E0C72D07-EEB0-DB4F-AB7E-437D0D512525}"/>
                </a:ext>
              </a:extLst>
            </p:cNvPr>
            <p:cNvSpPr>
              <a:spLocks/>
            </p:cNvSpPr>
            <p:nvPr/>
          </p:nvSpPr>
          <p:spPr bwMode="hidden">
            <a:xfrm>
              <a:off x="6" y="0"/>
              <a:ext cx="270" cy="252"/>
            </a:xfrm>
            <a:custGeom>
              <a:avLst/>
              <a:gdLst>
                <a:gd name="T0" fmla="*/ 282 w 269"/>
                <a:gd name="T1" fmla="*/ 0 h 252"/>
                <a:gd name="T2" fmla="*/ 264 w 269"/>
                <a:gd name="T3" fmla="*/ 0 h 252"/>
                <a:gd name="T4" fmla="*/ 120 w 269"/>
                <a:gd name="T5" fmla="*/ 114 h 252"/>
                <a:gd name="T6" fmla="*/ 60 w 269"/>
                <a:gd name="T7" fmla="*/ 174 h 252"/>
                <a:gd name="T8" fmla="*/ 0 w 269"/>
                <a:gd name="T9" fmla="*/ 234 h 252"/>
                <a:gd name="T10" fmla="*/ 0 w 269"/>
                <a:gd name="T11" fmla="*/ 252 h 252"/>
                <a:gd name="T12" fmla="*/ 126 w 269"/>
                <a:gd name="T13" fmla="*/ 120 h 252"/>
                <a:gd name="T14" fmla="*/ 282 w 269"/>
                <a:gd name="T15" fmla="*/ 0 h 252"/>
                <a:gd name="T16" fmla="*/ 282 w 269"/>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252">
                  <a:moveTo>
                    <a:pt x="269" y="0"/>
                  </a:moveTo>
                  <a:lnTo>
                    <a:pt x="251" y="0"/>
                  </a:lnTo>
                  <a:lnTo>
                    <a:pt x="120" y="114"/>
                  </a:lnTo>
                  <a:lnTo>
                    <a:pt x="60" y="174"/>
                  </a:lnTo>
                  <a:lnTo>
                    <a:pt x="0" y="234"/>
                  </a:lnTo>
                  <a:lnTo>
                    <a:pt x="0" y="252"/>
                  </a:lnTo>
                  <a:lnTo>
                    <a:pt x="126" y="120"/>
                  </a:lnTo>
                  <a:lnTo>
                    <a:pt x="26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77844" name="Line 28">
              <a:extLst>
                <a:ext uri="{FF2B5EF4-FFF2-40B4-BE49-F238E27FC236}">
                  <a16:creationId xmlns:a16="http://schemas.microsoft.com/office/drawing/2014/main" id="{E50CDCE0-2BDD-AA4D-A98C-9E7DAB5210F6}"/>
                </a:ext>
              </a:extLst>
            </p:cNvPr>
            <p:cNvSpPr>
              <a:spLocks noChangeShapeType="1"/>
            </p:cNvSpPr>
            <p:nvPr/>
          </p:nvSpPr>
          <p:spPr bwMode="hidden">
            <a:xfrm>
              <a:off x="1" y="2749"/>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7845" name="Line 29">
              <a:extLst>
                <a:ext uri="{FF2B5EF4-FFF2-40B4-BE49-F238E27FC236}">
                  <a16:creationId xmlns:a16="http://schemas.microsoft.com/office/drawing/2014/main" id="{B5591290-4952-FF4A-BF86-09054CFE63EB}"/>
                </a:ext>
              </a:extLst>
            </p:cNvPr>
            <p:cNvSpPr>
              <a:spLocks noChangeShapeType="1"/>
            </p:cNvSpPr>
            <p:nvPr/>
          </p:nvSpPr>
          <p:spPr bwMode="hidden">
            <a:xfrm>
              <a:off x="1" y="2356"/>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7846" name="Line 30">
              <a:extLst>
                <a:ext uri="{FF2B5EF4-FFF2-40B4-BE49-F238E27FC236}">
                  <a16:creationId xmlns:a16="http://schemas.microsoft.com/office/drawing/2014/main" id="{268A3E6B-88C8-8B4F-9C5E-51CAA14F105B}"/>
                </a:ext>
              </a:extLst>
            </p:cNvPr>
            <p:cNvSpPr>
              <a:spLocks noChangeShapeType="1"/>
            </p:cNvSpPr>
            <p:nvPr/>
          </p:nvSpPr>
          <p:spPr bwMode="hidden">
            <a:xfrm>
              <a:off x="1" y="3142"/>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77847" name="Group 31">
              <a:extLst>
                <a:ext uri="{FF2B5EF4-FFF2-40B4-BE49-F238E27FC236}">
                  <a16:creationId xmlns:a16="http://schemas.microsoft.com/office/drawing/2014/main" id="{92AE4368-603E-FC48-864F-B88E2D3CE4F3}"/>
                </a:ext>
              </a:extLst>
            </p:cNvPr>
            <p:cNvGrpSpPr>
              <a:grpSpLocks/>
            </p:cNvGrpSpPr>
            <p:nvPr/>
          </p:nvGrpSpPr>
          <p:grpSpPr bwMode="auto">
            <a:xfrm>
              <a:off x="1" y="392"/>
              <a:ext cx="5758" cy="1571"/>
              <a:chOff x="1" y="392"/>
              <a:chExt cx="5758" cy="1571"/>
            </a:xfrm>
          </p:grpSpPr>
          <p:sp>
            <p:nvSpPr>
              <p:cNvPr id="77850" name="Line 32">
                <a:extLst>
                  <a:ext uri="{FF2B5EF4-FFF2-40B4-BE49-F238E27FC236}">
                    <a16:creationId xmlns:a16="http://schemas.microsoft.com/office/drawing/2014/main" id="{DEE1D76A-C203-6245-B36F-87A702DF2B28}"/>
                  </a:ext>
                </a:extLst>
              </p:cNvPr>
              <p:cNvSpPr>
                <a:spLocks noChangeShapeType="1"/>
              </p:cNvSpPr>
              <p:nvPr userDrawn="1"/>
            </p:nvSpPr>
            <p:spPr bwMode="hidden">
              <a:xfrm>
                <a:off x="1" y="784"/>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7851" name="Line 33">
                <a:extLst>
                  <a:ext uri="{FF2B5EF4-FFF2-40B4-BE49-F238E27FC236}">
                    <a16:creationId xmlns:a16="http://schemas.microsoft.com/office/drawing/2014/main" id="{D816534A-FB13-D744-A8FA-22C6C3B76106}"/>
                  </a:ext>
                </a:extLst>
              </p:cNvPr>
              <p:cNvSpPr>
                <a:spLocks noChangeShapeType="1"/>
              </p:cNvSpPr>
              <p:nvPr userDrawn="1"/>
            </p:nvSpPr>
            <p:spPr bwMode="hidden">
              <a:xfrm>
                <a:off x="1" y="1963"/>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7852" name="Line 34">
                <a:extLst>
                  <a:ext uri="{FF2B5EF4-FFF2-40B4-BE49-F238E27FC236}">
                    <a16:creationId xmlns:a16="http://schemas.microsoft.com/office/drawing/2014/main" id="{76D9C65C-3BBB-AD4A-9272-8DE3198E8DD7}"/>
                  </a:ext>
                </a:extLst>
              </p:cNvPr>
              <p:cNvSpPr>
                <a:spLocks noChangeShapeType="1"/>
              </p:cNvSpPr>
              <p:nvPr userDrawn="1"/>
            </p:nvSpPr>
            <p:spPr bwMode="hidden">
              <a:xfrm>
                <a:off x="1" y="1570"/>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7853" name="Line 35">
                <a:extLst>
                  <a:ext uri="{FF2B5EF4-FFF2-40B4-BE49-F238E27FC236}">
                    <a16:creationId xmlns:a16="http://schemas.microsoft.com/office/drawing/2014/main" id="{F7DF7908-2DBA-F24C-88BD-82FB5B679CAA}"/>
                  </a:ext>
                </a:extLst>
              </p:cNvPr>
              <p:cNvSpPr>
                <a:spLocks noChangeShapeType="1"/>
              </p:cNvSpPr>
              <p:nvPr userDrawn="1"/>
            </p:nvSpPr>
            <p:spPr bwMode="hidden">
              <a:xfrm>
                <a:off x="1" y="1177"/>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7854" name="Line 36">
                <a:extLst>
                  <a:ext uri="{FF2B5EF4-FFF2-40B4-BE49-F238E27FC236}">
                    <a16:creationId xmlns:a16="http://schemas.microsoft.com/office/drawing/2014/main" id="{00B38679-FE3D-EF4A-AA03-B24A66C4F407}"/>
                  </a:ext>
                </a:extLst>
              </p:cNvPr>
              <p:cNvSpPr>
                <a:spLocks noChangeShapeType="1"/>
              </p:cNvSpPr>
              <p:nvPr userDrawn="1"/>
            </p:nvSpPr>
            <p:spPr bwMode="hidden">
              <a:xfrm>
                <a:off x="1" y="392"/>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77848" name="Line 37">
              <a:extLst>
                <a:ext uri="{FF2B5EF4-FFF2-40B4-BE49-F238E27FC236}">
                  <a16:creationId xmlns:a16="http://schemas.microsoft.com/office/drawing/2014/main" id="{62B3AEA5-8AF6-214C-9346-0CF321283781}"/>
                </a:ext>
              </a:extLst>
            </p:cNvPr>
            <p:cNvSpPr>
              <a:spLocks noChangeShapeType="1"/>
            </p:cNvSpPr>
            <p:nvPr/>
          </p:nvSpPr>
          <p:spPr bwMode="hidden">
            <a:xfrm>
              <a:off x="1" y="3928"/>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7849" name="Line 38">
              <a:extLst>
                <a:ext uri="{FF2B5EF4-FFF2-40B4-BE49-F238E27FC236}">
                  <a16:creationId xmlns:a16="http://schemas.microsoft.com/office/drawing/2014/main" id="{66F3456B-6A20-5D46-A309-667F5E32BB03}"/>
                </a:ext>
              </a:extLst>
            </p:cNvPr>
            <p:cNvSpPr>
              <a:spLocks noChangeShapeType="1"/>
            </p:cNvSpPr>
            <p:nvPr/>
          </p:nvSpPr>
          <p:spPr bwMode="hidden">
            <a:xfrm>
              <a:off x="1" y="3535"/>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46823" name="Rectangle 39">
            <a:extLst>
              <a:ext uri="{FF2B5EF4-FFF2-40B4-BE49-F238E27FC236}">
                <a16:creationId xmlns:a16="http://schemas.microsoft.com/office/drawing/2014/main" id="{A4D6A438-8F09-AB40-A130-134161E6FB99}"/>
              </a:ext>
            </a:extLst>
          </p:cNvPr>
          <p:cNvSpPr>
            <a:spLocks noGrp="1" noChangeArrowheads="1"/>
          </p:cNvSpPr>
          <p:nvPr>
            <p:ph type="title"/>
          </p:nvPr>
        </p:nvSpPr>
        <p:spPr bwMode="auto">
          <a:xfrm>
            <a:off x="609600" y="277814"/>
            <a:ext cx="109728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246824" name="Rectangle 40">
            <a:extLst>
              <a:ext uri="{FF2B5EF4-FFF2-40B4-BE49-F238E27FC236}">
                <a16:creationId xmlns:a16="http://schemas.microsoft.com/office/drawing/2014/main" id="{2FA2CD3B-5F67-FC4F-B0DE-8E360768EDAB}"/>
              </a:ext>
            </a:extLst>
          </p:cNvPr>
          <p:cNvSpPr>
            <a:spLocks noGrp="1" noChangeArrowheads="1"/>
          </p:cNvSpPr>
          <p:nvPr>
            <p:ph type="dt" sz="half" idx="2"/>
          </p:nvPr>
        </p:nvSpPr>
        <p:spPr bwMode="auto">
          <a:xfrm>
            <a:off x="609600" y="6243638"/>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cs typeface="+mn-cs"/>
              </a:defRPr>
            </a:lvl1pPr>
          </a:lstStyle>
          <a:p>
            <a:pPr>
              <a:defRPr/>
            </a:pPr>
            <a:fld id="{BF0592ED-9FAE-BB44-8C2B-C9069891F4B5}" type="datetime1">
              <a:rPr lang="en-US"/>
              <a:pPr>
                <a:defRPr/>
              </a:pPr>
              <a:t>4/9/20</a:t>
            </a:fld>
            <a:endParaRPr lang="en-US"/>
          </a:p>
        </p:txBody>
      </p:sp>
      <p:sp>
        <p:nvSpPr>
          <p:cNvPr id="246825" name="Rectangle 41">
            <a:extLst>
              <a:ext uri="{FF2B5EF4-FFF2-40B4-BE49-F238E27FC236}">
                <a16:creationId xmlns:a16="http://schemas.microsoft.com/office/drawing/2014/main" id="{F4CC013F-7134-D846-B9D6-972464B6D3E5}"/>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cs typeface="+mn-cs"/>
              </a:defRPr>
            </a:lvl1pPr>
          </a:lstStyle>
          <a:p>
            <a:pPr>
              <a:defRPr/>
            </a:pPr>
            <a:r>
              <a:rPr lang="en-US"/>
              <a:t>(c) Vicki Drake</a:t>
            </a:r>
          </a:p>
        </p:txBody>
      </p:sp>
      <p:sp>
        <p:nvSpPr>
          <p:cNvPr id="246826" name="Rectangle 42">
            <a:extLst>
              <a:ext uri="{FF2B5EF4-FFF2-40B4-BE49-F238E27FC236}">
                <a16:creationId xmlns:a16="http://schemas.microsoft.com/office/drawing/2014/main" id="{C3FF1028-F158-1D44-968E-AAD949A5AC78}"/>
              </a:ext>
            </a:extLst>
          </p:cNvPr>
          <p:cNvSpPr>
            <a:spLocks noGrp="1" noChangeArrowheads="1"/>
          </p:cNvSpPr>
          <p:nvPr>
            <p:ph type="sldNum" sz="quarter" idx="4"/>
          </p:nvPr>
        </p:nvSpPr>
        <p:spPr bwMode="auto">
          <a:xfrm>
            <a:off x="8737600" y="6243638"/>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defRPr>
            </a:lvl1pPr>
          </a:lstStyle>
          <a:p>
            <a:pPr>
              <a:defRPr/>
            </a:pPr>
            <a:fld id="{E8DEDC89-C0C9-6D43-A818-154917C23245}" type="slidenum">
              <a:rPr lang="en-US" altLang="en-US"/>
              <a:pPr>
                <a:defRPr/>
              </a:pPr>
              <a:t>‹#›</a:t>
            </a:fld>
            <a:endParaRPr lang="en-US" altLang="en-US"/>
          </a:p>
        </p:txBody>
      </p:sp>
      <p:sp>
        <p:nvSpPr>
          <p:cNvPr id="246827" name="Rectangle 43">
            <a:extLst>
              <a:ext uri="{FF2B5EF4-FFF2-40B4-BE49-F238E27FC236}">
                <a16:creationId xmlns:a16="http://schemas.microsoft.com/office/drawing/2014/main" id="{98DF5F90-3969-404B-93B7-64BEA0958CC2}"/>
              </a:ext>
            </a:extLst>
          </p:cNvPr>
          <p:cNvSpPr>
            <a:spLocks noGrp="1" noChangeArrowheads="1"/>
          </p:cNvSpPr>
          <p:nvPr>
            <p:ph type="body" idx="1"/>
          </p:nvPr>
        </p:nvSpPr>
        <p:spPr bwMode="auto">
          <a:xfrm>
            <a:off x="609600" y="1600201"/>
            <a:ext cx="109728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577849"/>
      </p:ext>
    </p:extLst>
  </p:cSld>
  <p:clrMap bg1="dk2" tx1="lt1" bg2="dk1"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3774ECE-3365-8940-A6FD-B5E430B16B9F}"/>
              </a:ext>
            </a:extLst>
          </p:cNvPr>
          <p:cNvSpPr>
            <a:spLocks noGrp="1" noChangeArrowheads="1"/>
          </p:cNvSpPr>
          <p:nvPr>
            <p:ph type="title"/>
          </p:nvPr>
        </p:nvSpPr>
        <p:spPr bwMode="auto">
          <a:xfrm>
            <a:off x="508000" y="533400"/>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t24itle style</a:t>
            </a:r>
          </a:p>
        </p:txBody>
      </p:sp>
      <p:sp>
        <p:nvSpPr>
          <p:cNvPr id="53251" name="Rectangle 3">
            <a:extLst>
              <a:ext uri="{FF2B5EF4-FFF2-40B4-BE49-F238E27FC236}">
                <a16:creationId xmlns:a16="http://schemas.microsoft.com/office/drawing/2014/main" id="{839F5A36-1928-BF49-8956-CE3E79E2E342}"/>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D721A654-5D33-5948-A8FA-3D2600342533}"/>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1029" name="Rectangle 5">
            <a:extLst>
              <a:ext uri="{FF2B5EF4-FFF2-40B4-BE49-F238E27FC236}">
                <a16:creationId xmlns:a16="http://schemas.microsoft.com/office/drawing/2014/main" id="{9EBF9D10-CA8F-BD4B-A53A-FF044019F93C}"/>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1030" name="Rectangle 6">
            <a:extLst>
              <a:ext uri="{FF2B5EF4-FFF2-40B4-BE49-F238E27FC236}">
                <a16:creationId xmlns:a16="http://schemas.microsoft.com/office/drawing/2014/main" id="{157AEE95-9DCA-F340-8964-31F7C94F147B}"/>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anose="02020603050405020304" pitchFamily="18" charset="0"/>
              </a:defRPr>
            </a:lvl1pPr>
          </a:lstStyle>
          <a:p>
            <a:pPr>
              <a:defRPr/>
            </a:pPr>
            <a:fld id="{F3493DCD-6AF9-094E-9750-2C458C6F83C4}" type="slidenum">
              <a:rPr lang="en-US" altLang="en-US"/>
              <a:pPr>
                <a:defRPr/>
              </a:pPr>
              <a:t>‹#›</a:t>
            </a:fld>
            <a:endParaRPr lang="en-US" altLang="en-US"/>
          </a:p>
        </p:txBody>
      </p:sp>
    </p:spTree>
    <p:extLst>
      <p:ext uri="{BB962C8B-B14F-4D97-AF65-F5344CB8AC3E}">
        <p14:creationId xmlns:p14="http://schemas.microsoft.com/office/powerpoint/2010/main" val="5154669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ransition/>
  <p:txStyles>
    <p:titleStyle>
      <a:lvl1pPr algn="ctr" rtl="0" eaLnBrk="0" fontAlgn="base" hangingPunct="0">
        <a:spcBef>
          <a:spcPct val="0"/>
        </a:spcBef>
        <a:spcAft>
          <a:spcPct val="0"/>
        </a:spcAft>
        <a:defRPr sz="2400" b="1">
          <a:solidFill>
            <a:schemeClr val="accent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400" b="1">
          <a:solidFill>
            <a:schemeClr val="accent2"/>
          </a:solidFill>
          <a:effectLst>
            <a:outerShdw blurRad="38100" dist="38100" dir="2700000" algn="tl">
              <a:srgbClr val="C0C0C0"/>
            </a:outerShdw>
          </a:effectLst>
          <a:latin typeface="Helvetica" pitchFamily="34" charset="0"/>
        </a:defRPr>
      </a:lvl2pPr>
      <a:lvl3pPr algn="ctr" rtl="0" eaLnBrk="0" fontAlgn="base" hangingPunct="0">
        <a:spcBef>
          <a:spcPct val="0"/>
        </a:spcBef>
        <a:spcAft>
          <a:spcPct val="0"/>
        </a:spcAft>
        <a:defRPr sz="2400" b="1">
          <a:solidFill>
            <a:schemeClr val="accent2"/>
          </a:solidFill>
          <a:effectLst>
            <a:outerShdw blurRad="38100" dist="38100" dir="2700000" algn="tl">
              <a:srgbClr val="C0C0C0"/>
            </a:outerShdw>
          </a:effectLst>
          <a:latin typeface="Helvetica" pitchFamily="34" charset="0"/>
        </a:defRPr>
      </a:lvl3pPr>
      <a:lvl4pPr algn="ctr" rtl="0" eaLnBrk="0" fontAlgn="base" hangingPunct="0">
        <a:spcBef>
          <a:spcPct val="0"/>
        </a:spcBef>
        <a:spcAft>
          <a:spcPct val="0"/>
        </a:spcAft>
        <a:defRPr sz="2400" b="1">
          <a:solidFill>
            <a:schemeClr val="accent2"/>
          </a:solidFill>
          <a:effectLst>
            <a:outerShdw blurRad="38100" dist="38100" dir="2700000" algn="tl">
              <a:srgbClr val="C0C0C0"/>
            </a:outerShdw>
          </a:effectLst>
          <a:latin typeface="Helvetica" pitchFamily="34" charset="0"/>
        </a:defRPr>
      </a:lvl4pPr>
      <a:lvl5pPr algn="ctr" rtl="0" eaLnBrk="0" fontAlgn="base" hangingPunct="0">
        <a:spcBef>
          <a:spcPct val="0"/>
        </a:spcBef>
        <a:spcAft>
          <a:spcPct val="0"/>
        </a:spcAft>
        <a:defRPr sz="2400" b="1">
          <a:solidFill>
            <a:schemeClr val="accent2"/>
          </a:solidFill>
          <a:effectLst>
            <a:outerShdw blurRad="38100" dist="38100" dir="2700000" algn="tl">
              <a:srgbClr val="C0C0C0"/>
            </a:outerShdw>
          </a:effectLst>
          <a:latin typeface="Helvetica" pitchFamily="34" charset="0"/>
        </a:defRPr>
      </a:lvl5pPr>
      <a:lvl6pPr marL="457200" algn="ctr" rtl="0" fontAlgn="base">
        <a:spcBef>
          <a:spcPct val="0"/>
        </a:spcBef>
        <a:spcAft>
          <a:spcPct val="0"/>
        </a:spcAft>
        <a:defRPr sz="2400" b="1">
          <a:solidFill>
            <a:schemeClr val="accent2"/>
          </a:solidFill>
          <a:effectLst>
            <a:outerShdw blurRad="38100" dist="38100" dir="2700000" algn="tl">
              <a:srgbClr val="C0C0C0"/>
            </a:outerShdw>
          </a:effectLst>
          <a:latin typeface="Helvetica" pitchFamily="34" charset="0"/>
        </a:defRPr>
      </a:lvl6pPr>
      <a:lvl7pPr marL="914400" algn="ctr" rtl="0" fontAlgn="base">
        <a:spcBef>
          <a:spcPct val="0"/>
        </a:spcBef>
        <a:spcAft>
          <a:spcPct val="0"/>
        </a:spcAft>
        <a:defRPr sz="2400" b="1">
          <a:solidFill>
            <a:schemeClr val="accent2"/>
          </a:solidFill>
          <a:effectLst>
            <a:outerShdw blurRad="38100" dist="38100" dir="2700000" algn="tl">
              <a:srgbClr val="C0C0C0"/>
            </a:outerShdw>
          </a:effectLst>
          <a:latin typeface="Helvetica" pitchFamily="34" charset="0"/>
        </a:defRPr>
      </a:lvl7pPr>
      <a:lvl8pPr marL="1371600" algn="ctr" rtl="0" fontAlgn="base">
        <a:spcBef>
          <a:spcPct val="0"/>
        </a:spcBef>
        <a:spcAft>
          <a:spcPct val="0"/>
        </a:spcAft>
        <a:defRPr sz="2400" b="1">
          <a:solidFill>
            <a:schemeClr val="accent2"/>
          </a:solidFill>
          <a:effectLst>
            <a:outerShdw blurRad="38100" dist="38100" dir="2700000" algn="tl">
              <a:srgbClr val="C0C0C0"/>
            </a:outerShdw>
          </a:effectLst>
          <a:latin typeface="Helvetica" pitchFamily="34" charset="0"/>
        </a:defRPr>
      </a:lvl8pPr>
      <a:lvl9pPr marL="1828800" algn="ctr" rtl="0" fontAlgn="base">
        <a:spcBef>
          <a:spcPct val="0"/>
        </a:spcBef>
        <a:spcAft>
          <a:spcPct val="0"/>
        </a:spcAft>
        <a:defRPr sz="2400" b="1">
          <a:solidFill>
            <a:schemeClr val="accent2"/>
          </a:solidFill>
          <a:effectLst>
            <a:outerShdw blurRad="38100" dist="38100" dir="2700000" algn="tl">
              <a:srgbClr val="C0C0C0"/>
            </a:outerShdw>
          </a:effectLst>
          <a:latin typeface="Helvetica" pitchFamily="34" charset="0"/>
        </a:defRPr>
      </a:lvl9pPr>
    </p:titleStyle>
    <p:bodyStyle>
      <a:lvl1pPr marL="342900" indent="-342900" algn="l" rtl="0" eaLnBrk="0" fontAlgn="base" hangingPunct="0">
        <a:spcBef>
          <a:spcPct val="20000"/>
        </a:spcBef>
        <a:spcAft>
          <a:spcPct val="0"/>
        </a:spcAft>
        <a:buChar char="•"/>
        <a:defRPr sz="3200" b="1">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accent2"/>
          </a:solidFill>
          <a:latin typeface="+mn-lt"/>
        </a:defRPr>
      </a:lvl2pPr>
      <a:lvl3pPr marL="1143000" indent="-228600" algn="l" rtl="0" eaLnBrk="0" fontAlgn="base" hangingPunct="0">
        <a:spcBef>
          <a:spcPct val="20000"/>
        </a:spcBef>
        <a:spcAft>
          <a:spcPct val="0"/>
        </a:spcAft>
        <a:buChar char="•"/>
        <a:defRPr sz="2400" b="1">
          <a:solidFill>
            <a:schemeClr val="accent2"/>
          </a:solidFill>
          <a:latin typeface="+mn-lt"/>
        </a:defRPr>
      </a:lvl3pPr>
      <a:lvl4pPr marL="1600200" indent="-228600" algn="l" rtl="0" eaLnBrk="0" fontAlgn="base" hangingPunct="0">
        <a:spcBef>
          <a:spcPct val="20000"/>
        </a:spcBef>
        <a:spcAft>
          <a:spcPct val="0"/>
        </a:spcAft>
        <a:buChar char="–"/>
        <a:defRPr sz="2000" b="1">
          <a:solidFill>
            <a:schemeClr val="accent2"/>
          </a:solidFill>
          <a:latin typeface="+mn-lt"/>
        </a:defRPr>
      </a:lvl4pPr>
      <a:lvl5pPr marL="2057400" indent="-228600" algn="l" rtl="0" eaLnBrk="0" fontAlgn="base" hangingPunct="0">
        <a:spcBef>
          <a:spcPct val="20000"/>
        </a:spcBef>
        <a:spcAft>
          <a:spcPct val="0"/>
        </a:spcAft>
        <a:buChar char="»"/>
        <a:defRPr sz="2000" b="1">
          <a:solidFill>
            <a:schemeClr val="accent2"/>
          </a:solidFill>
          <a:latin typeface="+mn-lt"/>
        </a:defRPr>
      </a:lvl5pPr>
      <a:lvl6pPr marL="2514600" indent="-228600" algn="l" rtl="0" fontAlgn="base">
        <a:spcBef>
          <a:spcPct val="20000"/>
        </a:spcBef>
        <a:spcAft>
          <a:spcPct val="0"/>
        </a:spcAft>
        <a:buChar char="»"/>
        <a:defRPr b="1">
          <a:solidFill>
            <a:schemeClr val="accent2"/>
          </a:solidFill>
          <a:latin typeface="+mn-lt"/>
        </a:defRPr>
      </a:lvl6pPr>
      <a:lvl7pPr marL="2971800" indent="-228600" algn="l" rtl="0" fontAlgn="base">
        <a:spcBef>
          <a:spcPct val="20000"/>
        </a:spcBef>
        <a:spcAft>
          <a:spcPct val="0"/>
        </a:spcAft>
        <a:buChar char="»"/>
        <a:defRPr b="1">
          <a:solidFill>
            <a:schemeClr val="accent2"/>
          </a:solidFill>
          <a:latin typeface="+mn-lt"/>
        </a:defRPr>
      </a:lvl7pPr>
      <a:lvl8pPr marL="3429000" indent="-228600" algn="l" rtl="0" fontAlgn="base">
        <a:spcBef>
          <a:spcPct val="20000"/>
        </a:spcBef>
        <a:spcAft>
          <a:spcPct val="0"/>
        </a:spcAft>
        <a:buChar char="»"/>
        <a:defRPr b="1">
          <a:solidFill>
            <a:schemeClr val="accent2"/>
          </a:solidFill>
          <a:latin typeface="+mn-lt"/>
        </a:defRPr>
      </a:lvl8pPr>
      <a:lvl9pPr marL="3886200" indent="-228600" algn="l" rtl="0" fontAlgn="base">
        <a:spcBef>
          <a:spcPct val="20000"/>
        </a:spcBef>
        <a:spcAft>
          <a:spcPct val="0"/>
        </a:spcAft>
        <a:buChar char="»"/>
        <a:defRPr b="1">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8C841A2D-9726-1A48-88A6-FFB007C8967B}"/>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45411" name="Rectangle 3">
            <a:extLst>
              <a:ext uri="{FF2B5EF4-FFF2-40B4-BE49-F238E27FC236}">
                <a16:creationId xmlns:a16="http://schemas.microsoft.com/office/drawing/2014/main" id="{F128A94C-E9B0-A049-B2E1-D3406B08D164}"/>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95D72CFA-D296-204A-8F03-E81077AEA07D}"/>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aseline="0"/>
            </a:lvl1pPr>
          </a:lstStyle>
          <a:p>
            <a:pPr>
              <a:defRPr/>
            </a:pPr>
            <a:endParaRPr lang="en-GB" altLang="en-US"/>
          </a:p>
        </p:txBody>
      </p:sp>
      <p:sp>
        <p:nvSpPr>
          <p:cNvPr id="1029" name="Rectangle 5">
            <a:extLst>
              <a:ext uri="{FF2B5EF4-FFF2-40B4-BE49-F238E27FC236}">
                <a16:creationId xmlns:a16="http://schemas.microsoft.com/office/drawing/2014/main" id="{AE4CD6D3-005E-9F45-A279-48D94CBCFE52}"/>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aseline="0"/>
            </a:lvl1pPr>
          </a:lstStyle>
          <a:p>
            <a:pPr>
              <a:defRPr/>
            </a:pPr>
            <a:endParaRPr lang="en-GB" altLang="en-US"/>
          </a:p>
        </p:txBody>
      </p:sp>
      <p:sp>
        <p:nvSpPr>
          <p:cNvPr id="1030" name="Rectangle 6">
            <a:extLst>
              <a:ext uri="{FF2B5EF4-FFF2-40B4-BE49-F238E27FC236}">
                <a16:creationId xmlns:a16="http://schemas.microsoft.com/office/drawing/2014/main" id="{BD7F1ED9-6BBB-3B40-AE44-8410C4A02AD6}"/>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aseline="0"/>
            </a:lvl1pPr>
          </a:lstStyle>
          <a:p>
            <a:pPr>
              <a:defRPr/>
            </a:pPr>
            <a:fld id="{01824B0A-B34D-344C-BC2F-E34F15BDCB20}" type="slidenum">
              <a:rPr lang="en-GB" altLang="en-US"/>
              <a:pPr>
                <a:defRPr/>
              </a:pPr>
              <a:t>‹#›</a:t>
            </a:fld>
            <a:endParaRPr lang="en-GB" altLang="en-US"/>
          </a:p>
        </p:txBody>
      </p:sp>
    </p:spTree>
    <p:extLst>
      <p:ext uri="{BB962C8B-B14F-4D97-AF65-F5344CB8AC3E}">
        <p14:creationId xmlns:p14="http://schemas.microsoft.com/office/powerpoint/2010/main" val="26433850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ctr" rtl="0" eaLnBrk="0" fontAlgn="base" hangingPunct="0">
        <a:spcBef>
          <a:spcPct val="0"/>
        </a:spcBef>
        <a:spcAft>
          <a:spcPct val="0"/>
        </a:spcAft>
        <a:defRPr sz="2400" kern="1200">
          <a:solidFill>
            <a:schemeClr val="tx1"/>
          </a:solidFill>
          <a:latin typeface="+mj-lt"/>
          <a:ea typeface="+mj-ea"/>
          <a:cs typeface="+mj-cs"/>
        </a:defRPr>
      </a:lvl1pPr>
      <a:lvl2pPr algn="ctr" rtl="0" eaLnBrk="0" fontAlgn="base" hangingPunct="0">
        <a:spcBef>
          <a:spcPct val="0"/>
        </a:spcBef>
        <a:spcAft>
          <a:spcPct val="0"/>
        </a:spcAft>
        <a:defRPr sz="2400">
          <a:solidFill>
            <a:schemeClr val="tx1"/>
          </a:solidFill>
          <a:latin typeface="Comic Sans MS" panose="030F0902030302020204" pitchFamily="66" charset="0"/>
        </a:defRPr>
      </a:lvl2pPr>
      <a:lvl3pPr algn="ctr" rtl="0" eaLnBrk="0" fontAlgn="base" hangingPunct="0">
        <a:spcBef>
          <a:spcPct val="0"/>
        </a:spcBef>
        <a:spcAft>
          <a:spcPct val="0"/>
        </a:spcAft>
        <a:defRPr sz="2400">
          <a:solidFill>
            <a:schemeClr val="tx1"/>
          </a:solidFill>
          <a:latin typeface="Comic Sans MS" panose="030F0902030302020204" pitchFamily="66" charset="0"/>
        </a:defRPr>
      </a:lvl3pPr>
      <a:lvl4pPr algn="ctr" rtl="0" eaLnBrk="0" fontAlgn="base" hangingPunct="0">
        <a:spcBef>
          <a:spcPct val="0"/>
        </a:spcBef>
        <a:spcAft>
          <a:spcPct val="0"/>
        </a:spcAft>
        <a:defRPr sz="2400">
          <a:solidFill>
            <a:schemeClr val="tx1"/>
          </a:solidFill>
          <a:latin typeface="Comic Sans MS" panose="030F0902030302020204" pitchFamily="66" charset="0"/>
        </a:defRPr>
      </a:lvl4pPr>
      <a:lvl5pPr algn="ctr" rtl="0" eaLnBrk="0" fontAlgn="base" hangingPunct="0">
        <a:spcBef>
          <a:spcPct val="0"/>
        </a:spcBef>
        <a:spcAft>
          <a:spcPct val="0"/>
        </a:spcAft>
        <a:defRPr sz="2400">
          <a:solidFill>
            <a:schemeClr val="tx1"/>
          </a:solidFill>
          <a:latin typeface="Comic Sans MS" panose="030F0902030302020204" pitchFamily="66" charset="0"/>
        </a:defRPr>
      </a:lvl5pPr>
      <a:lvl6pPr marL="457200" algn="ctr" rtl="0" fontAlgn="base">
        <a:spcBef>
          <a:spcPct val="0"/>
        </a:spcBef>
        <a:spcAft>
          <a:spcPct val="0"/>
        </a:spcAft>
        <a:defRPr sz="2400">
          <a:solidFill>
            <a:schemeClr val="tx1"/>
          </a:solidFill>
          <a:latin typeface="Comic Sans MS" panose="030F0902030302020204" pitchFamily="66" charset="0"/>
        </a:defRPr>
      </a:lvl6pPr>
      <a:lvl7pPr marL="914400" algn="ctr" rtl="0" fontAlgn="base">
        <a:spcBef>
          <a:spcPct val="0"/>
        </a:spcBef>
        <a:spcAft>
          <a:spcPct val="0"/>
        </a:spcAft>
        <a:defRPr sz="2400">
          <a:solidFill>
            <a:schemeClr val="tx1"/>
          </a:solidFill>
          <a:latin typeface="Comic Sans MS" panose="030F0902030302020204" pitchFamily="66" charset="0"/>
        </a:defRPr>
      </a:lvl7pPr>
      <a:lvl8pPr marL="1371600" algn="ctr" rtl="0" fontAlgn="base">
        <a:spcBef>
          <a:spcPct val="0"/>
        </a:spcBef>
        <a:spcAft>
          <a:spcPct val="0"/>
        </a:spcAft>
        <a:defRPr sz="2400">
          <a:solidFill>
            <a:schemeClr val="tx1"/>
          </a:solidFill>
          <a:latin typeface="Comic Sans MS" panose="030F0902030302020204" pitchFamily="66" charset="0"/>
        </a:defRPr>
      </a:lvl8pPr>
      <a:lvl9pPr marL="1828800" algn="ctr" rtl="0" fontAlgn="base">
        <a:spcBef>
          <a:spcPct val="0"/>
        </a:spcBef>
        <a:spcAft>
          <a:spcPct val="0"/>
        </a:spcAft>
        <a:defRPr sz="2400">
          <a:solidFill>
            <a:schemeClr val="tx1"/>
          </a:solidFill>
          <a:latin typeface="Comic Sans MS" panose="030F0902030302020204" pitchFamily="66" charset="0"/>
        </a:defRPr>
      </a:lvl9pPr>
    </p:titleStyle>
    <p:body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4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D90FB16D-8734-E946-B886-6B8AFD659C50}"/>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58723" name="Rectangle 3">
            <a:extLst>
              <a:ext uri="{FF2B5EF4-FFF2-40B4-BE49-F238E27FC236}">
                <a16:creationId xmlns:a16="http://schemas.microsoft.com/office/drawing/2014/main" id="{CA9F8573-20C6-BE40-889C-DB7EFC26E514}"/>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4036" name="Rectangle 4">
            <a:extLst>
              <a:ext uri="{FF2B5EF4-FFF2-40B4-BE49-F238E27FC236}">
                <a16:creationId xmlns:a16="http://schemas.microsoft.com/office/drawing/2014/main" id="{5A1237F6-FB46-4242-B73A-179DCB98851F}"/>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en-US"/>
          </a:p>
        </p:txBody>
      </p:sp>
      <p:sp>
        <p:nvSpPr>
          <p:cNvPr id="44037" name="Rectangle 5">
            <a:extLst>
              <a:ext uri="{FF2B5EF4-FFF2-40B4-BE49-F238E27FC236}">
                <a16:creationId xmlns:a16="http://schemas.microsoft.com/office/drawing/2014/main" id="{01C408D3-ABFE-EB44-AD1C-0D782F5954D1}"/>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en-US"/>
          </a:p>
        </p:txBody>
      </p:sp>
      <p:sp>
        <p:nvSpPr>
          <p:cNvPr id="44038" name="Rectangle 6">
            <a:extLst>
              <a:ext uri="{FF2B5EF4-FFF2-40B4-BE49-F238E27FC236}">
                <a16:creationId xmlns:a16="http://schemas.microsoft.com/office/drawing/2014/main" id="{8994E7E0-2F61-CB40-AA95-D703A1DBB600}"/>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00C8E9C8-2A8A-6F4A-B0D3-BB879393068D}" type="slidenum">
              <a:rPr lang="en-US" altLang="en-US"/>
              <a:pPr>
                <a:defRPr/>
              </a:pPr>
              <a:t>‹#›</a:t>
            </a:fld>
            <a:endParaRPr lang="en-US" altLang="en-US"/>
          </a:p>
        </p:txBody>
      </p:sp>
    </p:spTree>
    <p:extLst>
      <p:ext uri="{BB962C8B-B14F-4D97-AF65-F5344CB8AC3E}">
        <p14:creationId xmlns:p14="http://schemas.microsoft.com/office/powerpoint/2010/main" val="237470122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058" name="Group 2">
            <a:extLst>
              <a:ext uri="{FF2B5EF4-FFF2-40B4-BE49-F238E27FC236}">
                <a16:creationId xmlns:a16="http://schemas.microsoft.com/office/drawing/2014/main" id="{C3BF01C6-04B6-E841-B5FE-AA46BF5DA964}"/>
              </a:ext>
            </a:extLst>
          </p:cNvPr>
          <p:cNvGrpSpPr>
            <a:grpSpLocks/>
          </p:cNvGrpSpPr>
          <p:nvPr/>
        </p:nvGrpSpPr>
        <p:grpSpPr bwMode="auto">
          <a:xfrm>
            <a:off x="8405285" y="1"/>
            <a:ext cx="3786716" cy="3254375"/>
            <a:chOff x="3115" y="0"/>
            <a:chExt cx="2170" cy="2486"/>
          </a:xfrm>
        </p:grpSpPr>
        <p:grpSp>
          <p:nvGrpSpPr>
            <p:cNvPr id="173067" name="Group 3">
              <a:extLst>
                <a:ext uri="{FF2B5EF4-FFF2-40B4-BE49-F238E27FC236}">
                  <a16:creationId xmlns:a16="http://schemas.microsoft.com/office/drawing/2014/main" id="{AF6846BC-9FBB-8A4E-A9D8-A79F92895A32}"/>
                </a:ext>
              </a:extLst>
            </p:cNvPr>
            <p:cNvGrpSpPr>
              <a:grpSpLocks/>
            </p:cNvGrpSpPr>
            <p:nvPr/>
          </p:nvGrpSpPr>
          <p:grpSpPr bwMode="auto">
            <a:xfrm>
              <a:off x="4080" y="1910"/>
              <a:ext cx="768" cy="576"/>
              <a:chOff x="0" y="0"/>
              <a:chExt cx="768" cy="576"/>
            </a:xfrm>
          </p:grpSpPr>
          <p:sp>
            <p:nvSpPr>
              <p:cNvPr id="177295" name="Oval 4">
                <a:extLst>
                  <a:ext uri="{FF2B5EF4-FFF2-40B4-BE49-F238E27FC236}">
                    <a16:creationId xmlns:a16="http://schemas.microsoft.com/office/drawing/2014/main" id="{882A23D1-EB41-D449-8584-CAC530DDC69A}"/>
                  </a:ext>
                </a:extLst>
              </p:cNvPr>
              <p:cNvSpPr>
                <a:spLocks noChangeArrowheads="1"/>
              </p:cNvSpPr>
              <p:nvPr/>
            </p:nvSpPr>
            <p:spPr bwMode="hidden">
              <a:xfrm>
                <a:off x="3" y="0"/>
                <a:ext cx="768" cy="576"/>
              </a:xfrm>
              <a:prstGeom prst="ellipse">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sp>
            <p:nvSpPr>
              <p:cNvPr id="177296" name="Oval 5">
                <a:extLst>
                  <a:ext uri="{FF2B5EF4-FFF2-40B4-BE49-F238E27FC236}">
                    <a16:creationId xmlns:a16="http://schemas.microsoft.com/office/drawing/2014/main" id="{2DB77054-4A21-EB4E-8B69-022CBB660409}"/>
                  </a:ext>
                </a:extLst>
              </p:cNvPr>
              <p:cNvSpPr>
                <a:spLocks noChangeArrowheads="1"/>
              </p:cNvSpPr>
              <p:nvPr/>
            </p:nvSpPr>
            <p:spPr bwMode="hidden">
              <a:xfrm>
                <a:off x="276" y="252"/>
                <a:ext cx="188" cy="108"/>
              </a:xfrm>
              <a:prstGeom prst="ellipse">
                <a:avLst/>
              </a:prstGeom>
              <a:gradFill rotWithShape="0">
                <a:gsLst>
                  <a:gs pos="0">
                    <a:schemeClr val="accent1"/>
                  </a:gs>
                  <a:gs pos="100000">
                    <a:schemeClr val="bg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grpSp>
        <p:grpSp>
          <p:nvGrpSpPr>
            <p:cNvPr id="173068" name="Group 6">
              <a:extLst>
                <a:ext uri="{FF2B5EF4-FFF2-40B4-BE49-F238E27FC236}">
                  <a16:creationId xmlns:a16="http://schemas.microsoft.com/office/drawing/2014/main" id="{1FCB97F9-EBA2-3340-95E5-C3F9BCEA4250}"/>
                </a:ext>
              </a:extLst>
            </p:cNvPr>
            <p:cNvGrpSpPr>
              <a:grpSpLocks/>
            </p:cNvGrpSpPr>
            <p:nvPr/>
          </p:nvGrpSpPr>
          <p:grpSpPr bwMode="auto">
            <a:xfrm>
              <a:off x="4257" y="1103"/>
              <a:ext cx="768" cy="576"/>
              <a:chOff x="0" y="0"/>
              <a:chExt cx="768" cy="576"/>
            </a:xfrm>
          </p:grpSpPr>
          <p:sp>
            <p:nvSpPr>
              <p:cNvPr id="177293" name="Oval 7">
                <a:extLst>
                  <a:ext uri="{FF2B5EF4-FFF2-40B4-BE49-F238E27FC236}">
                    <a16:creationId xmlns:a16="http://schemas.microsoft.com/office/drawing/2014/main" id="{0E641F9B-2A49-EF46-A62C-E9EF78A19575}"/>
                  </a:ext>
                </a:extLst>
              </p:cNvPr>
              <p:cNvSpPr>
                <a:spLocks noChangeArrowheads="1"/>
              </p:cNvSpPr>
              <p:nvPr/>
            </p:nvSpPr>
            <p:spPr bwMode="hidden">
              <a:xfrm>
                <a:off x="-3" y="3"/>
                <a:ext cx="771" cy="576"/>
              </a:xfrm>
              <a:prstGeom prst="ellipse">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sp>
            <p:nvSpPr>
              <p:cNvPr id="177294" name="Oval 8">
                <a:extLst>
                  <a:ext uri="{FF2B5EF4-FFF2-40B4-BE49-F238E27FC236}">
                    <a16:creationId xmlns:a16="http://schemas.microsoft.com/office/drawing/2014/main" id="{53950D89-A93F-A94A-B425-70889580D648}"/>
                  </a:ext>
                </a:extLst>
              </p:cNvPr>
              <p:cNvSpPr>
                <a:spLocks noChangeArrowheads="1"/>
              </p:cNvSpPr>
              <p:nvPr/>
            </p:nvSpPr>
            <p:spPr bwMode="hidden">
              <a:xfrm>
                <a:off x="276" y="254"/>
                <a:ext cx="186" cy="109"/>
              </a:xfrm>
              <a:prstGeom prst="ellipse">
                <a:avLst/>
              </a:prstGeom>
              <a:gradFill rotWithShape="0">
                <a:gsLst>
                  <a:gs pos="0">
                    <a:schemeClr val="accent1"/>
                  </a:gs>
                  <a:gs pos="100000">
                    <a:schemeClr val="bg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grpSp>
        <p:grpSp>
          <p:nvGrpSpPr>
            <p:cNvPr id="173069" name="Group 9">
              <a:extLst>
                <a:ext uri="{FF2B5EF4-FFF2-40B4-BE49-F238E27FC236}">
                  <a16:creationId xmlns:a16="http://schemas.microsoft.com/office/drawing/2014/main" id="{81384A79-CC4F-A041-80A7-0A2FC6403E24}"/>
                </a:ext>
              </a:extLst>
            </p:cNvPr>
            <p:cNvGrpSpPr>
              <a:grpSpLocks/>
            </p:cNvGrpSpPr>
            <p:nvPr/>
          </p:nvGrpSpPr>
          <p:grpSpPr bwMode="auto">
            <a:xfrm>
              <a:off x="3134" y="0"/>
              <a:ext cx="768" cy="576"/>
              <a:chOff x="0" y="0"/>
              <a:chExt cx="768" cy="576"/>
            </a:xfrm>
          </p:grpSpPr>
          <p:sp>
            <p:nvSpPr>
              <p:cNvPr id="177291" name="Oval 10">
                <a:extLst>
                  <a:ext uri="{FF2B5EF4-FFF2-40B4-BE49-F238E27FC236}">
                    <a16:creationId xmlns:a16="http://schemas.microsoft.com/office/drawing/2014/main" id="{1B888764-BD3A-1E4A-957D-BF33449F33C3}"/>
                  </a:ext>
                </a:extLst>
              </p:cNvPr>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sp>
            <p:nvSpPr>
              <p:cNvPr id="177292" name="Oval 11">
                <a:extLst>
                  <a:ext uri="{FF2B5EF4-FFF2-40B4-BE49-F238E27FC236}">
                    <a16:creationId xmlns:a16="http://schemas.microsoft.com/office/drawing/2014/main" id="{ACE0D2A4-D563-404F-BFAD-195908E488C1}"/>
                  </a:ext>
                </a:extLst>
              </p:cNvPr>
              <p:cNvSpPr>
                <a:spLocks noChangeArrowheads="1"/>
              </p:cNvSpPr>
              <p:nvPr/>
            </p:nvSpPr>
            <p:spPr bwMode="hidden">
              <a:xfrm>
                <a:off x="276" y="252"/>
                <a:ext cx="188" cy="108"/>
              </a:xfrm>
              <a:prstGeom prst="ellipse">
                <a:avLst/>
              </a:prstGeom>
              <a:gradFill rotWithShape="0">
                <a:gsLst>
                  <a:gs pos="0">
                    <a:schemeClr val="accent1"/>
                  </a:gs>
                  <a:gs pos="100000">
                    <a:schemeClr val="bg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grpSp>
        <p:grpSp>
          <p:nvGrpSpPr>
            <p:cNvPr id="173070" name="Group 12">
              <a:extLst>
                <a:ext uri="{FF2B5EF4-FFF2-40B4-BE49-F238E27FC236}">
                  <a16:creationId xmlns:a16="http://schemas.microsoft.com/office/drawing/2014/main" id="{F05C19D9-7E16-D443-81BB-9309BF3CCCAE}"/>
                </a:ext>
              </a:extLst>
            </p:cNvPr>
            <p:cNvGrpSpPr>
              <a:grpSpLocks/>
            </p:cNvGrpSpPr>
            <p:nvPr/>
          </p:nvGrpSpPr>
          <p:grpSpPr bwMode="auto">
            <a:xfrm>
              <a:off x="3115" y="0"/>
              <a:ext cx="2170" cy="1702"/>
              <a:chOff x="3115" y="0"/>
              <a:chExt cx="2170" cy="1702"/>
            </a:xfrm>
          </p:grpSpPr>
          <p:grpSp>
            <p:nvGrpSpPr>
              <p:cNvPr id="173071" name="Group 13">
                <a:extLst>
                  <a:ext uri="{FF2B5EF4-FFF2-40B4-BE49-F238E27FC236}">
                    <a16:creationId xmlns:a16="http://schemas.microsoft.com/office/drawing/2014/main" id="{5793CCB0-31F5-1B42-9597-F8983FC99104}"/>
                  </a:ext>
                </a:extLst>
              </p:cNvPr>
              <p:cNvGrpSpPr>
                <a:grpSpLocks/>
              </p:cNvGrpSpPr>
              <p:nvPr/>
            </p:nvGrpSpPr>
            <p:grpSpPr bwMode="auto">
              <a:xfrm>
                <a:off x="3640" y="308"/>
                <a:ext cx="1145" cy="844"/>
                <a:chOff x="1265" y="814"/>
                <a:chExt cx="2919" cy="2151"/>
              </a:xfrm>
            </p:grpSpPr>
            <p:sp>
              <p:nvSpPr>
                <p:cNvPr id="177289" name="Oval 14">
                  <a:extLst>
                    <a:ext uri="{FF2B5EF4-FFF2-40B4-BE49-F238E27FC236}">
                      <a16:creationId xmlns:a16="http://schemas.microsoft.com/office/drawing/2014/main" id="{7B4946C2-BC67-D045-912C-D6B3A119C2EE}"/>
                    </a:ext>
                  </a:extLst>
                </p:cNvPr>
                <p:cNvSpPr>
                  <a:spLocks noChangeArrowheads="1"/>
                </p:cNvSpPr>
                <p:nvPr/>
              </p:nvSpPr>
              <p:spPr bwMode="hidden">
                <a:xfrm>
                  <a:off x="1266" y="814"/>
                  <a:ext cx="2919" cy="2151"/>
                </a:xfrm>
                <a:prstGeom prst="ellipse">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sp>
              <p:nvSpPr>
                <p:cNvPr id="177290" name="Oval 15">
                  <a:extLst>
                    <a:ext uri="{FF2B5EF4-FFF2-40B4-BE49-F238E27FC236}">
                      <a16:creationId xmlns:a16="http://schemas.microsoft.com/office/drawing/2014/main" id="{2033C863-7AE8-CA4D-8631-FC8BB6E9E5D5}"/>
                    </a:ext>
                  </a:extLst>
                </p:cNvPr>
                <p:cNvSpPr>
                  <a:spLocks noChangeArrowheads="1"/>
                </p:cNvSpPr>
                <p:nvPr/>
              </p:nvSpPr>
              <p:spPr bwMode="hidden">
                <a:xfrm>
                  <a:off x="2382" y="1602"/>
                  <a:ext cx="578" cy="405"/>
                </a:xfrm>
                <a:prstGeom prst="ellipse">
                  <a:avLst/>
                </a:prstGeom>
                <a:gradFill rotWithShape="0">
                  <a:gsLst>
                    <a:gs pos="0">
                      <a:schemeClr val="accent2"/>
                    </a:gs>
                    <a:gs pos="100000">
                      <a:schemeClr val="bg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grpSp>
          <p:grpSp>
            <p:nvGrpSpPr>
              <p:cNvPr id="173072" name="Group 16">
                <a:extLst>
                  <a:ext uri="{FF2B5EF4-FFF2-40B4-BE49-F238E27FC236}">
                    <a16:creationId xmlns:a16="http://schemas.microsoft.com/office/drawing/2014/main" id="{455BADAD-05D7-9549-B8E7-7E2D6599B025}"/>
                  </a:ext>
                </a:extLst>
              </p:cNvPr>
              <p:cNvGrpSpPr>
                <a:grpSpLocks/>
              </p:cNvGrpSpPr>
              <p:nvPr/>
            </p:nvGrpSpPr>
            <p:grpSpPr bwMode="auto">
              <a:xfrm>
                <a:off x="3115" y="0"/>
                <a:ext cx="2145" cy="1702"/>
                <a:chOff x="3115" y="0"/>
                <a:chExt cx="2145" cy="1702"/>
              </a:xfrm>
            </p:grpSpPr>
            <p:grpSp>
              <p:nvGrpSpPr>
                <p:cNvPr id="173095" name="Group 17">
                  <a:extLst>
                    <a:ext uri="{FF2B5EF4-FFF2-40B4-BE49-F238E27FC236}">
                      <a16:creationId xmlns:a16="http://schemas.microsoft.com/office/drawing/2014/main" id="{F3669E8F-3CA8-6D42-9353-100923B26BF7}"/>
                    </a:ext>
                  </a:extLst>
                </p:cNvPr>
                <p:cNvGrpSpPr>
                  <a:grpSpLocks/>
                </p:cNvGrpSpPr>
                <p:nvPr/>
              </p:nvGrpSpPr>
              <p:grpSpPr bwMode="auto">
                <a:xfrm>
                  <a:off x="4505" y="589"/>
                  <a:ext cx="493" cy="912"/>
                  <a:chOff x="3471" y="1530"/>
                  <a:chExt cx="1258" cy="2327"/>
                </a:xfrm>
              </p:grpSpPr>
              <p:sp>
                <p:nvSpPr>
                  <p:cNvPr id="173191" name="Freeform 18">
                    <a:extLst>
                      <a:ext uri="{FF2B5EF4-FFF2-40B4-BE49-F238E27FC236}">
                        <a16:creationId xmlns:a16="http://schemas.microsoft.com/office/drawing/2014/main" id="{C159D7BE-8681-094B-9FE8-3723C3D79938}"/>
                      </a:ext>
                    </a:extLst>
                  </p:cNvPr>
                  <p:cNvSpPr>
                    <a:spLocks/>
                  </p:cNvSpPr>
                  <p:nvPr/>
                </p:nvSpPr>
                <p:spPr bwMode="hidden">
                  <a:xfrm rot="2711884">
                    <a:off x="2765" y="2236"/>
                    <a:ext cx="1724" cy="312"/>
                  </a:xfrm>
                  <a:custGeom>
                    <a:avLst/>
                    <a:gdLst>
                      <a:gd name="T0" fmla="*/ 0 w 2736"/>
                      <a:gd name="T1" fmla="*/ 4 h 504"/>
                      <a:gd name="T2" fmla="*/ 8 w 2736"/>
                      <a:gd name="T3" fmla="*/ 1 h 504"/>
                      <a:gd name="T4" fmla="*/ 18 w 2736"/>
                      <a:gd name="T5" fmla="*/ 1 h 504"/>
                      <a:gd name="T6" fmla="*/ 27 w 2736"/>
                      <a:gd name="T7" fmla="*/ 1 h 504"/>
                      <a:gd name="T8" fmla="*/ 26 w 2736"/>
                      <a:gd name="T9" fmla="*/ 1 h 504"/>
                      <a:gd name="T10" fmla="*/ 18 w 2736"/>
                      <a:gd name="T11" fmla="*/ 1 h 504"/>
                      <a:gd name="T12" fmla="*/ 6 w 2736"/>
                      <a:gd name="T13" fmla="*/ 2 h 504"/>
                      <a:gd name="T14" fmla="*/ 0 w 2736"/>
                      <a:gd name="T15" fmla="*/ 4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92" name="Freeform 19">
                    <a:extLst>
                      <a:ext uri="{FF2B5EF4-FFF2-40B4-BE49-F238E27FC236}">
                        <a16:creationId xmlns:a16="http://schemas.microsoft.com/office/drawing/2014/main" id="{EB159A21-C786-A345-BFCE-6677E27E9128}"/>
                      </a:ext>
                    </a:extLst>
                  </p:cNvPr>
                  <p:cNvSpPr>
                    <a:spLocks/>
                  </p:cNvSpPr>
                  <p:nvPr/>
                </p:nvSpPr>
                <p:spPr bwMode="hidden">
                  <a:xfrm rot="2711884">
                    <a:off x="4021" y="3150"/>
                    <a:ext cx="925" cy="490"/>
                  </a:xfrm>
                  <a:custGeom>
                    <a:avLst/>
                    <a:gdLst>
                      <a:gd name="T0" fmla="*/ 1 w 1769"/>
                      <a:gd name="T1" fmla="*/ 1 h 791"/>
                      <a:gd name="T2" fmla="*/ 1 w 1769"/>
                      <a:gd name="T3" fmla="*/ 1 h 791"/>
                      <a:gd name="T4" fmla="*/ 2 w 1769"/>
                      <a:gd name="T5" fmla="*/ 1 h 791"/>
                      <a:gd name="T6" fmla="*/ 3 w 1769"/>
                      <a:gd name="T7" fmla="*/ 4 h 791"/>
                      <a:gd name="T8" fmla="*/ 3 w 1769"/>
                      <a:gd name="T9" fmla="*/ 6 h 791"/>
                      <a:gd name="T10" fmla="*/ 3 w 1769"/>
                      <a:gd name="T11" fmla="*/ 7 h 791"/>
                      <a:gd name="T12" fmla="*/ 3 w 1769"/>
                      <a:gd name="T13" fmla="*/ 6 h 791"/>
                      <a:gd name="T14" fmla="*/ 2 w 1769"/>
                      <a:gd name="T15" fmla="*/ 4 h 791"/>
                      <a:gd name="T16" fmla="*/ 2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096" name="Group 20">
                  <a:extLst>
                    <a:ext uri="{FF2B5EF4-FFF2-40B4-BE49-F238E27FC236}">
                      <a16:creationId xmlns:a16="http://schemas.microsoft.com/office/drawing/2014/main" id="{33C9814F-1354-0E49-AA47-AF2640D77F57}"/>
                    </a:ext>
                  </a:extLst>
                </p:cNvPr>
                <p:cNvGrpSpPr>
                  <a:grpSpLocks/>
                </p:cNvGrpSpPr>
                <p:nvPr/>
              </p:nvGrpSpPr>
              <p:grpSpPr bwMode="auto">
                <a:xfrm>
                  <a:off x="4267" y="781"/>
                  <a:ext cx="966" cy="522"/>
                  <a:chOff x="2864" y="2019"/>
                  <a:chExt cx="2463" cy="1332"/>
                </a:xfrm>
              </p:grpSpPr>
              <p:sp>
                <p:nvSpPr>
                  <p:cNvPr id="173189" name="Freeform 21">
                    <a:extLst>
                      <a:ext uri="{FF2B5EF4-FFF2-40B4-BE49-F238E27FC236}">
                        <a16:creationId xmlns:a16="http://schemas.microsoft.com/office/drawing/2014/main" id="{01FDBE55-4148-AA46-AC2A-9C8CE8BE901D}"/>
                      </a:ext>
                    </a:extLst>
                  </p:cNvPr>
                  <p:cNvSpPr>
                    <a:spLocks/>
                  </p:cNvSpPr>
                  <p:nvPr/>
                </p:nvSpPr>
                <p:spPr bwMode="hidden">
                  <a:xfrm rot="2104081">
                    <a:off x="2864" y="2019"/>
                    <a:ext cx="1814" cy="347"/>
                  </a:xfrm>
                  <a:custGeom>
                    <a:avLst/>
                    <a:gdLst>
                      <a:gd name="T0" fmla="*/ 0 w 2736"/>
                      <a:gd name="T1" fmla="*/ 12 h 504"/>
                      <a:gd name="T2" fmla="*/ 14 w 2736"/>
                      <a:gd name="T3" fmla="*/ 4 h 504"/>
                      <a:gd name="T4" fmla="*/ 29 w 2736"/>
                      <a:gd name="T5" fmla="*/ 1 h 504"/>
                      <a:gd name="T6" fmla="*/ 45 w 2736"/>
                      <a:gd name="T7" fmla="*/ 1 h 504"/>
                      <a:gd name="T8" fmla="*/ 44 w 2736"/>
                      <a:gd name="T9" fmla="*/ 3 h 504"/>
                      <a:gd name="T10" fmla="*/ 29 w 2736"/>
                      <a:gd name="T11" fmla="*/ 3 h 504"/>
                      <a:gd name="T12" fmla="*/ 11 w 2736"/>
                      <a:gd name="T13" fmla="*/ 7 h 504"/>
                      <a:gd name="T14" fmla="*/ 0 w 2736"/>
                      <a:gd name="T15" fmla="*/ 12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90" name="Freeform 22">
                    <a:extLst>
                      <a:ext uri="{FF2B5EF4-FFF2-40B4-BE49-F238E27FC236}">
                        <a16:creationId xmlns:a16="http://schemas.microsoft.com/office/drawing/2014/main" id="{F3A1F690-B7EE-0247-A9E9-2C51818CDDDD}"/>
                      </a:ext>
                    </a:extLst>
                  </p:cNvPr>
                  <p:cNvSpPr>
                    <a:spLocks/>
                  </p:cNvSpPr>
                  <p:nvPr/>
                </p:nvSpPr>
                <p:spPr bwMode="hidden">
                  <a:xfrm rot="2104081">
                    <a:off x="4353" y="2806"/>
                    <a:ext cx="974" cy="545"/>
                  </a:xfrm>
                  <a:custGeom>
                    <a:avLst/>
                    <a:gdLst>
                      <a:gd name="T0" fmla="*/ 1 w 1769"/>
                      <a:gd name="T1" fmla="*/ 1 h 791"/>
                      <a:gd name="T2" fmla="*/ 1 w 1769"/>
                      <a:gd name="T3" fmla="*/ 1 h 791"/>
                      <a:gd name="T4" fmla="*/ 3 w 1769"/>
                      <a:gd name="T5" fmla="*/ 5 h 791"/>
                      <a:gd name="T6" fmla="*/ 4 w 1769"/>
                      <a:gd name="T7" fmla="*/ 10 h 791"/>
                      <a:gd name="T8" fmla="*/ 4 w 1769"/>
                      <a:gd name="T9" fmla="*/ 14 h 791"/>
                      <a:gd name="T10" fmla="*/ 4 w 1769"/>
                      <a:gd name="T11" fmla="*/ 19 h 791"/>
                      <a:gd name="T12" fmla="*/ 4 w 1769"/>
                      <a:gd name="T13" fmla="*/ 15 h 791"/>
                      <a:gd name="T14" fmla="*/ 4 w 1769"/>
                      <a:gd name="T15" fmla="*/ 11 h 791"/>
                      <a:gd name="T16" fmla="*/ 3 w 1769"/>
                      <a:gd name="T17" fmla="*/ 7 h 791"/>
                      <a:gd name="T18" fmla="*/ 2 w 1769"/>
                      <a:gd name="T19" fmla="*/ 4 h 791"/>
                      <a:gd name="T20" fmla="*/ 0 w 1769"/>
                      <a:gd name="T21" fmla="*/ 2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097" name="Group 23">
                  <a:extLst>
                    <a:ext uri="{FF2B5EF4-FFF2-40B4-BE49-F238E27FC236}">
                      <a16:creationId xmlns:a16="http://schemas.microsoft.com/office/drawing/2014/main" id="{D9807DB1-F360-7C44-92FB-4F29DE7481F4}"/>
                    </a:ext>
                  </a:extLst>
                </p:cNvPr>
                <p:cNvGrpSpPr>
                  <a:grpSpLocks/>
                </p:cNvGrpSpPr>
                <p:nvPr/>
              </p:nvGrpSpPr>
              <p:grpSpPr bwMode="auto">
                <a:xfrm>
                  <a:off x="4280" y="707"/>
                  <a:ext cx="971" cy="417"/>
                  <a:chOff x="2897" y="1832"/>
                  <a:chExt cx="2477" cy="1064"/>
                </a:xfrm>
              </p:grpSpPr>
              <p:sp>
                <p:nvSpPr>
                  <p:cNvPr id="173187" name="Freeform 24">
                    <a:extLst>
                      <a:ext uri="{FF2B5EF4-FFF2-40B4-BE49-F238E27FC236}">
                        <a16:creationId xmlns:a16="http://schemas.microsoft.com/office/drawing/2014/main" id="{007C15F0-25DE-6141-8F93-C738FFDBCD19}"/>
                      </a:ext>
                    </a:extLst>
                  </p:cNvPr>
                  <p:cNvSpPr>
                    <a:spLocks/>
                  </p:cNvSpPr>
                  <p:nvPr/>
                </p:nvSpPr>
                <p:spPr bwMode="hidden">
                  <a:xfrm rot="1582915">
                    <a:off x="2897" y="1832"/>
                    <a:ext cx="1736" cy="304"/>
                  </a:xfrm>
                  <a:custGeom>
                    <a:avLst/>
                    <a:gdLst>
                      <a:gd name="T0" fmla="*/ 0 w 2736"/>
                      <a:gd name="T1" fmla="*/ 3 h 504"/>
                      <a:gd name="T2" fmla="*/ 10 w 2736"/>
                      <a:gd name="T3" fmla="*/ 1 h 504"/>
                      <a:gd name="T4" fmla="*/ 19 w 2736"/>
                      <a:gd name="T5" fmla="*/ 1 h 504"/>
                      <a:gd name="T6" fmla="*/ 29 w 2736"/>
                      <a:gd name="T7" fmla="*/ 1 h 504"/>
                      <a:gd name="T8" fmla="*/ 29 w 2736"/>
                      <a:gd name="T9" fmla="*/ 1 h 504"/>
                      <a:gd name="T10" fmla="*/ 18 w 2736"/>
                      <a:gd name="T11" fmla="*/ 1 h 504"/>
                      <a:gd name="T12" fmla="*/ 7 w 2736"/>
                      <a:gd name="T13" fmla="*/ 2 h 504"/>
                      <a:gd name="T14" fmla="*/ 0 w 2736"/>
                      <a:gd name="T15" fmla="*/ 3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88" name="Freeform 25">
                    <a:extLst>
                      <a:ext uri="{FF2B5EF4-FFF2-40B4-BE49-F238E27FC236}">
                        <a16:creationId xmlns:a16="http://schemas.microsoft.com/office/drawing/2014/main" id="{4D0778D6-5DFC-6E4B-B7A0-5849F5E3F621}"/>
                      </a:ext>
                    </a:extLst>
                  </p:cNvPr>
                  <p:cNvSpPr>
                    <a:spLocks/>
                  </p:cNvSpPr>
                  <p:nvPr/>
                </p:nvSpPr>
                <p:spPr bwMode="hidden">
                  <a:xfrm rot="1582915">
                    <a:off x="4442" y="2420"/>
                    <a:ext cx="932" cy="476"/>
                  </a:xfrm>
                  <a:custGeom>
                    <a:avLst/>
                    <a:gdLst>
                      <a:gd name="T0" fmla="*/ 1 w 1769"/>
                      <a:gd name="T1" fmla="*/ 1 h 791"/>
                      <a:gd name="T2" fmla="*/ 1 w 1769"/>
                      <a:gd name="T3" fmla="*/ 1 h 791"/>
                      <a:gd name="T4" fmla="*/ 2 w 1769"/>
                      <a:gd name="T5" fmla="*/ 1 h 791"/>
                      <a:gd name="T6" fmla="*/ 3 w 1769"/>
                      <a:gd name="T7" fmla="*/ 2 h 791"/>
                      <a:gd name="T8" fmla="*/ 3 w 1769"/>
                      <a:gd name="T9" fmla="*/ 4 h 791"/>
                      <a:gd name="T10" fmla="*/ 3 w 1769"/>
                      <a:gd name="T11" fmla="*/ 5 h 791"/>
                      <a:gd name="T12" fmla="*/ 3 w 1769"/>
                      <a:gd name="T13" fmla="*/ 4 h 791"/>
                      <a:gd name="T14" fmla="*/ 2 w 1769"/>
                      <a:gd name="T15" fmla="*/ 3 h 791"/>
                      <a:gd name="T16" fmla="*/ 2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098" name="Group 26">
                  <a:extLst>
                    <a:ext uri="{FF2B5EF4-FFF2-40B4-BE49-F238E27FC236}">
                      <a16:creationId xmlns:a16="http://schemas.microsoft.com/office/drawing/2014/main" id="{BC047365-B08A-9443-A79C-2EF819AF5B0F}"/>
                    </a:ext>
                  </a:extLst>
                </p:cNvPr>
                <p:cNvGrpSpPr>
                  <a:grpSpLocks/>
                </p:cNvGrpSpPr>
                <p:nvPr/>
              </p:nvGrpSpPr>
              <p:grpSpPr bwMode="auto">
                <a:xfrm>
                  <a:off x="4291" y="630"/>
                  <a:ext cx="969" cy="364"/>
                  <a:chOff x="2924" y="1636"/>
                  <a:chExt cx="2472" cy="927"/>
                </a:xfrm>
              </p:grpSpPr>
              <p:sp>
                <p:nvSpPr>
                  <p:cNvPr id="173185" name="Freeform 27">
                    <a:extLst>
                      <a:ext uri="{FF2B5EF4-FFF2-40B4-BE49-F238E27FC236}">
                        <a16:creationId xmlns:a16="http://schemas.microsoft.com/office/drawing/2014/main" id="{49A9A21C-B7E9-894F-92D6-75278494D619}"/>
                      </a:ext>
                    </a:extLst>
                  </p:cNvPr>
                  <p:cNvSpPr>
                    <a:spLocks/>
                  </p:cNvSpPr>
                  <p:nvPr/>
                </p:nvSpPr>
                <p:spPr bwMode="hidden">
                  <a:xfrm rot="1080363">
                    <a:off x="2924" y="1636"/>
                    <a:ext cx="1677" cy="335"/>
                  </a:xfrm>
                  <a:custGeom>
                    <a:avLst/>
                    <a:gdLst>
                      <a:gd name="T0" fmla="*/ 0 w 2736"/>
                      <a:gd name="T1" fmla="*/ 9 h 504"/>
                      <a:gd name="T2" fmla="*/ 6 w 2736"/>
                      <a:gd name="T3" fmla="*/ 3 h 504"/>
                      <a:gd name="T4" fmla="*/ 13 w 2736"/>
                      <a:gd name="T5" fmla="*/ 1 h 504"/>
                      <a:gd name="T6" fmla="*/ 21 w 2736"/>
                      <a:gd name="T7" fmla="*/ 1 h 504"/>
                      <a:gd name="T8" fmla="*/ 20 w 2736"/>
                      <a:gd name="T9" fmla="*/ 2 h 504"/>
                      <a:gd name="T10" fmla="*/ 13 w 2736"/>
                      <a:gd name="T11" fmla="*/ 2 h 504"/>
                      <a:gd name="T12" fmla="*/ 5 w 2736"/>
                      <a:gd name="T13" fmla="*/ 5 h 504"/>
                      <a:gd name="T14" fmla="*/ 0 w 2736"/>
                      <a:gd name="T15" fmla="*/ 9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86" name="Freeform 28">
                    <a:extLst>
                      <a:ext uri="{FF2B5EF4-FFF2-40B4-BE49-F238E27FC236}">
                        <a16:creationId xmlns:a16="http://schemas.microsoft.com/office/drawing/2014/main" id="{7BECBAB9-F790-3E47-9BE7-0836157294B8}"/>
                      </a:ext>
                    </a:extLst>
                  </p:cNvPr>
                  <p:cNvSpPr>
                    <a:spLocks/>
                  </p:cNvSpPr>
                  <p:nvPr/>
                </p:nvSpPr>
                <p:spPr bwMode="hidden">
                  <a:xfrm rot="1080363">
                    <a:off x="4495" y="2037"/>
                    <a:ext cx="901" cy="526"/>
                  </a:xfrm>
                  <a:custGeom>
                    <a:avLst/>
                    <a:gdLst>
                      <a:gd name="T0" fmla="*/ 1 w 1769"/>
                      <a:gd name="T1" fmla="*/ 1 h 791"/>
                      <a:gd name="T2" fmla="*/ 1 w 1769"/>
                      <a:gd name="T3" fmla="*/ 1 h 791"/>
                      <a:gd name="T4" fmla="*/ 2 w 1769"/>
                      <a:gd name="T5" fmla="*/ 3 h 791"/>
                      <a:gd name="T6" fmla="*/ 2 w 1769"/>
                      <a:gd name="T7" fmla="*/ 7 h 791"/>
                      <a:gd name="T8" fmla="*/ 2 w 1769"/>
                      <a:gd name="T9" fmla="*/ 10 h 791"/>
                      <a:gd name="T10" fmla="*/ 2 w 1769"/>
                      <a:gd name="T11" fmla="*/ 13 h 791"/>
                      <a:gd name="T12" fmla="*/ 2 w 1769"/>
                      <a:gd name="T13" fmla="*/ 11 h 791"/>
                      <a:gd name="T14" fmla="*/ 2 w 1769"/>
                      <a:gd name="T15" fmla="*/ 7 h 791"/>
                      <a:gd name="T16" fmla="*/ 2 w 1769"/>
                      <a:gd name="T17" fmla="*/ 5 h 791"/>
                      <a:gd name="T18" fmla="*/ 1 w 1769"/>
                      <a:gd name="T19" fmla="*/ 3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099" name="Group 29">
                  <a:extLst>
                    <a:ext uri="{FF2B5EF4-FFF2-40B4-BE49-F238E27FC236}">
                      <a16:creationId xmlns:a16="http://schemas.microsoft.com/office/drawing/2014/main" id="{3205B96B-691E-8341-B5DE-0F187DEE3B10}"/>
                    </a:ext>
                  </a:extLst>
                </p:cNvPr>
                <p:cNvGrpSpPr>
                  <a:grpSpLocks/>
                </p:cNvGrpSpPr>
                <p:nvPr/>
              </p:nvGrpSpPr>
              <p:grpSpPr bwMode="auto">
                <a:xfrm>
                  <a:off x="4304" y="543"/>
                  <a:ext cx="918" cy="258"/>
                  <a:chOff x="2958" y="1414"/>
                  <a:chExt cx="2342" cy="657"/>
                </a:xfrm>
              </p:grpSpPr>
              <p:sp>
                <p:nvSpPr>
                  <p:cNvPr id="173183" name="Freeform 30">
                    <a:extLst>
                      <a:ext uri="{FF2B5EF4-FFF2-40B4-BE49-F238E27FC236}">
                        <a16:creationId xmlns:a16="http://schemas.microsoft.com/office/drawing/2014/main" id="{58BD4E98-4E79-524E-BF14-1980FFCE867B}"/>
                      </a:ext>
                    </a:extLst>
                  </p:cNvPr>
                  <p:cNvSpPr>
                    <a:spLocks/>
                  </p:cNvSpPr>
                  <p:nvPr/>
                </p:nvSpPr>
                <p:spPr bwMode="hidden">
                  <a:xfrm rot="463793">
                    <a:off x="2958" y="1414"/>
                    <a:ext cx="1545" cy="312"/>
                  </a:xfrm>
                  <a:custGeom>
                    <a:avLst/>
                    <a:gdLst>
                      <a:gd name="T0" fmla="*/ 0 w 2736"/>
                      <a:gd name="T1" fmla="*/ 4 h 504"/>
                      <a:gd name="T2" fmla="*/ 3 w 2736"/>
                      <a:gd name="T3" fmla="*/ 1 h 504"/>
                      <a:gd name="T4" fmla="*/ 6 w 2736"/>
                      <a:gd name="T5" fmla="*/ 1 h 504"/>
                      <a:gd name="T6" fmla="*/ 9 w 2736"/>
                      <a:gd name="T7" fmla="*/ 1 h 504"/>
                      <a:gd name="T8" fmla="*/ 9 w 2736"/>
                      <a:gd name="T9" fmla="*/ 1 h 504"/>
                      <a:gd name="T10" fmla="*/ 6 w 2736"/>
                      <a:gd name="T11" fmla="*/ 1 h 504"/>
                      <a:gd name="T12" fmla="*/ 2 w 2736"/>
                      <a:gd name="T13" fmla="*/ 2 h 504"/>
                      <a:gd name="T14" fmla="*/ 0 w 2736"/>
                      <a:gd name="T15" fmla="*/ 4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84" name="Freeform 31">
                    <a:extLst>
                      <a:ext uri="{FF2B5EF4-FFF2-40B4-BE49-F238E27FC236}">
                        <a16:creationId xmlns:a16="http://schemas.microsoft.com/office/drawing/2014/main" id="{F03E0EC2-C987-564F-AB02-EFAD1E6D8F89}"/>
                      </a:ext>
                    </a:extLst>
                  </p:cNvPr>
                  <p:cNvSpPr>
                    <a:spLocks/>
                  </p:cNvSpPr>
                  <p:nvPr/>
                </p:nvSpPr>
                <p:spPr bwMode="hidden">
                  <a:xfrm rot="463793">
                    <a:off x="4470" y="1582"/>
                    <a:ext cx="830" cy="489"/>
                  </a:xfrm>
                  <a:custGeom>
                    <a:avLst/>
                    <a:gdLst>
                      <a:gd name="T0" fmla="*/ 0 w 1769"/>
                      <a:gd name="T1" fmla="*/ 1 h 791"/>
                      <a:gd name="T2" fmla="*/ 0 w 1769"/>
                      <a:gd name="T3" fmla="*/ 1 h 791"/>
                      <a:gd name="T4" fmla="*/ 0 w 1769"/>
                      <a:gd name="T5" fmla="*/ 1 h 791"/>
                      <a:gd name="T6" fmla="*/ 1 w 1769"/>
                      <a:gd name="T7" fmla="*/ 4 h 791"/>
                      <a:gd name="T8" fmla="*/ 1 w 1769"/>
                      <a:gd name="T9" fmla="*/ 4 h 791"/>
                      <a:gd name="T10" fmla="*/ 1 w 1769"/>
                      <a:gd name="T11" fmla="*/ 7 h 791"/>
                      <a:gd name="T12" fmla="*/ 1 w 1769"/>
                      <a:gd name="T13" fmla="*/ 6 h 791"/>
                      <a:gd name="T14" fmla="*/ 0 w 1769"/>
                      <a:gd name="T15" fmla="*/ 4 h 791"/>
                      <a:gd name="T16" fmla="*/ 0 w 1769"/>
                      <a:gd name="T17" fmla="*/ 2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00" name="Group 32">
                  <a:extLst>
                    <a:ext uri="{FF2B5EF4-FFF2-40B4-BE49-F238E27FC236}">
                      <a16:creationId xmlns:a16="http://schemas.microsoft.com/office/drawing/2014/main" id="{85F5C2AE-889F-104B-9317-BF8168A5A8A5}"/>
                    </a:ext>
                  </a:extLst>
                </p:cNvPr>
                <p:cNvGrpSpPr>
                  <a:grpSpLocks/>
                </p:cNvGrpSpPr>
                <p:nvPr/>
              </p:nvGrpSpPr>
              <p:grpSpPr bwMode="auto">
                <a:xfrm>
                  <a:off x="4314" y="487"/>
                  <a:ext cx="843" cy="134"/>
                  <a:chOff x="2983" y="1269"/>
                  <a:chExt cx="2150" cy="343"/>
                </a:xfrm>
              </p:grpSpPr>
              <p:sp>
                <p:nvSpPr>
                  <p:cNvPr id="173181" name="Freeform 33">
                    <a:extLst>
                      <a:ext uri="{FF2B5EF4-FFF2-40B4-BE49-F238E27FC236}">
                        <a16:creationId xmlns:a16="http://schemas.microsoft.com/office/drawing/2014/main" id="{C5409F5D-7D47-D740-83F8-F0FFD3ED4EDF}"/>
                      </a:ext>
                    </a:extLst>
                  </p:cNvPr>
                  <p:cNvSpPr>
                    <a:spLocks/>
                  </p:cNvSpPr>
                  <p:nvPr/>
                </p:nvSpPr>
                <p:spPr bwMode="hidden">
                  <a:xfrm rot="-84182">
                    <a:off x="2983" y="1289"/>
                    <a:ext cx="1404" cy="219"/>
                  </a:xfrm>
                  <a:custGeom>
                    <a:avLst/>
                    <a:gdLst>
                      <a:gd name="T0" fmla="*/ 0 w 2736"/>
                      <a:gd name="T1" fmla="*/ 0 h 504"/>
                      <a:gd name="T2" fmla="*/ 1 w 2736"/>
                      <a:gd name="T3" fmla="*/ 0 h 504"/>
                      <a:gd name="T4" fmla="*/ 2 w 2736"/>
                      <a:gd name="T5" fmla="*/ 0 h 504"/>
                      <a:gd name="T6" fmla="*/ 4 w 2736"/>
                      <a:gd name="T7" fmla="*/ 0 h 504"/>
                      <a:gd name="T8" fmla="*/ 4 w 2736"/>
                      <a:gd name="T9" fmla="*/ 0 h 504"/>
                      <a:gd name="T10" fmla="*/ 2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82" name="Freeform 34">
                    <a:extLst>
                      <a:ext uri="{FF2B5EF4-FFF2-40B4-BE49-F238E27FC236}">
                        <a16:creationId xmlns:a16="http://schemas.microsoft.com/office/drawing/2014/main" id="{52684AA9-E291-F34A-8F84-206015F3032A}"/>
                      </a:ext>
                    </a:extLst>
                  </p:cNvPr>
                  <p:cNvSpPr>
                    <a:spLocks/>
                  </p:cNvSpPr>
                  <p:nvPr/>
                </p:nvSpPr>
                <p:spPr bwMode="hidden">
                  <a:xfrm rot="-84182">
                    <a:off x="4379" y="1269"/>
                    <a:ext cx="754" cy="343"/>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01" name="Group 35">
                  <a:extLst>
                    <a:ext uri="{FF2B5EF4-FFF2-40B4-BE49-F238E27FC236}">
                      <a16:creationId xmlns:a16="http://schemas.microsoft.com/office/drawing/2014/main" id="{4E0CE323-3139-1A4A-9667-031201082A0D}"/>
                    </a:ext>
                  </a:extLst>
                </p:cNvPr>
                <p:cNvGrpSpPr>
                  <a:grpSpLocks/>
                </p:cNvGrpSpPr>
                <p:nvPr/>
              </p:nvGrpSpPr>
              <p:grpSpPr bwMode="auto">
                <a:xfrm>
                  <a:off x="4296" y="349"/>
                  <a:ext cx="737" cy="167"/>
                  <a:chOff x="2938" y="917"/>
                  <a:chExt cx="1879" cy="427"/>
                </a:xfrm>
              </p:grpSpPr>
              <p:sp>
                <p:nvSpPr>
                  <p:cNvPr id="173179" name="Freeform 36">
                    <a:extLst>
                      <a:ext uri="{FF2B5EF4-FFF2-40B4-BE49-F238E27FC236}">
                        <a16:creationId xmlns:a16="http://schemas.microsoft.com/office/drawing/2014/main" id="{DF04F5B6-A9B4-6F40-9477-BBC4B0331340}"/>
                      </a:ext>
                    </a:extLst>
                  </p:cNvPr>
                  <p:cNvSpPr>
                    <a:spLocks/>
                  </p:cNvSpPr>
                  <p:nvPr/>
                </p:nvSpPr>
                <p:spPr bwMode="hidden">
                  <a:xfrm rot="-802576">
                    <a:off x="2938" y="1129"/>
                    <a:ext cx="1233" cy="215"/>
                  </a:xfrm>
                  <a:custGeom>
                    <a:avLst/>
                    <a:gdLst>
                      <a:gd name="T0" fmla="*/ 0 w 2736"/>
                      <a:gd name="T1" fmla="*/ 0 h 504"/>
                      <a:gd name="T2" fmla="*/ 0 w 2736"/>
                      <a:gd name="T3" fmla="*/ 0 h 504"/>
                      <a:gd name="T4" fmla="*/ 0 w 2736"/>
                      <a:gd name="T5" fmla="*/ 0 h 504"/>
                      <a:gd name="T6" fmla="*/ 1 w 2736"/>
                      <a:gd name="T7" fmla="*/ 0 h 504"/>
                      <a:gd name="T8" fmla="*/ 1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80" name="Freeform 37">
                    <a:extLst>
                      <a:ext uri="{FF2B5EF4-FFF2-40B4-BE49-F238E27FC236}">
                        <a16:creationId xmlns:a16="http://schemas.microsoft.com/office/drawing/2014/main" id="{FCB1676F-8F83-A24E-BD6B-510601A583E1}"/>
                      </a:ext>
                    </a:extLst>
                  </p:cNvPr>
                  <p:cNvSpPr>
                    <a:spLocks/>
                  </p:cNvSpPr>
                  <p:nvPr/>
                </p:nvSpPr>
                <p:spPr bwMode="hidden">
                  <a:xfrm rot="-802576">
                    <a:off x="4155" y="917"/>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02" name="Group 38">
                  <a:extLst>
                    <a:ext uri="{FF2B5EF4-FFF2-40B4-BE49-F238E27FC236}">
                      <a16:creationId xmlns:a16="http://schemas.microsoft.com/office/drawing/2014/main" id="{DAA932C8-7C9E-C048-BE5C-F7DDDC353D61}"/>
                    </a:ext>
                  </a:extLst>
                </p:cNvPr>
                <p:cNvGrpSpPr>
                  <a:grpSpLocks/>
                </p:cNvGrpSpPr>
                <p:nvPr/>
              </p:nvGrpSpPr>
              <p:grpSpPr bwMode="auto">
                <a:xfrm>
                  <a:off x="3394" y="637"/>
                  <a:ext cx="493" cy="912"/>
                  <a:chOff x="637" y="1653"/>
                  <a:chExt cx="1257" cy="2326"/>
                </a:xfrm>
              </p:grpSpPr>
              <p:sp>
                <p:nvSpPr>
                  <p:cNvPr id="173177" name="Freeform 39">
                    <a:extLst>
                      <a:ext uri="{FF2B5EF4-FFF2-40B4-BE49-F238E27FC236}">
                        <a16:creationId xmlns:a16="http://schemas.microsoft.com/office/drawing/2014/main" id="{325AE1C3-027A-8340-9497-3AE6FD2E9860}"/>
                      </a:ext>
                    </a:extLst>
                  </p:cNvPr>
                  <p:cNvSpPr>
                    <a:spLocks/>
                  </p:cNvSpPr>
                  <p:nvPr/>
                </p:nvSpPr>
                <p:spPr bwMode="hidden">
                  <a:xfrm rot="18888116" flipH="1">
                    <a:off x="876" y="2359"/>
                    <a:ext cx="1724" cy="312"/>
                  </a:xfrm>
                  <a:custGeom>
                    <a:avLst/>
                    <a:gdLst>
                      <a:gd name="T0" fmla="*/ 0 w 2736"/>
                      <a:gd name="T1" fmla="*/ 4 h 504"/>
                      <a:gd name="T2" fmla="*/ 8 w 2736"/>
                      <a:gd name="T3" fmla="*/ 1 h 504"/>
                      <a:gd name="T4" fmla="*/ 18 w 2736"/>
                      <a:gd name="T5" fmla="*/ 1 h 504"/>
                      <a:gd name="T6" fmla="*/ 27 w 2736"/>
                      <a:gd name="T7" fmla="*/ 1 h 504"/>
                      <a:gd name="T8" fmla="*/ 26 w 2736"/>
                      <a:gd name="T9" fmla="*/ 1 h 504"/>
                      <a:gd name="T10" fmla="*/ 18 w 2736"/>
                      <a:gd name="T11" fmla="*/ 1 h 504"/>
                      <a:gd name="T12" fmla="*/ 6 w 2736"/>
                      <a:gd name="T13" fmla="*/ 2 h 504"/>
                      <a:gd name="T14" fmla="*/ 0 w 2736"/>
                      <a:gd name="T15" fmla="*/ 4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78" name="Freeform 40">
                    <a:extLst>
                      <a:ext uri="{FF2B5EF4-FFF2-40B4-BE49-F238E27FC236}">
                        <a16:creationId xmlns:a16="http://schemas.microsoft.com/office/drawing/2014/main" id="{54781DE8-7C65-7644-8AC7-4975F7D8BE2F}"/>
                      </a:ext>
                    </a:extLst>
                  </p:cNvPr>
                  <p:cNvSpPr>
                    <a:spLocks/>
                  </p:cNvSpPr>
                  <p:nvPr/>
                </p:nvSpPr>
                <p:spPr bwMode="hidden">
                  <a:xfrm rot="18888116" flipH="1">
                    <a:off x="419" y="3272"/>
                    <a:ext cx="925" cy="490"/>
                  </a:xfrm>
                  <a:custGeom>
                    <a:avLst/>
                    <a:gdLst>
                      <a:gd name="T0" fmla="*/ 1 w 1769"/>
                      <a:gd name="T1" fmla="*/ 1 h 791"/>
                      <a:gd name="T2" fmla="*/ 1 w 1769"/>
                      <a:gd name="T3" fmla="*/ 1 h 791"/>
                      <a:gd name="T4" fmla="*/ 2 w 1769"/>
                      <a:gd name="T5" fmla="*/ 1 h 791"/>
                      <a:gd name="T6" fmla="*/ 3 w 1769"/>
                      <a:gd name="T7" fmla="*/ 4 h 791"/>
                      <a:gd name="T8" fmla="*/ 3 w 1769"/>
                      <a:gd name="T9" fmla="*/ 6 h 791"/>
                      <a:gd name="T10" fmla="*/ 3 w 1769"/>
                      <a:gd name="T11" fmla="*/ 7 h 791"/>
                      <a:gd name="T12" fmla="*/ 3 w 1769"/>
                      <a:gd name="T13" fmla="*/ 6 h 791"/>
                      <a:gd name="T14" fmla="*/ 2 w 1769"/>
                      <a:gd name="T15" fmla="*/ 4 h 791"/>
                      <a:gd name="T16" fmla="*/ 2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03" name="Group 41">
                  <a:extLst>
                    <a:ext uri="{FF2B5EF4-FFF2-40B4-BE49-F238E27FC236}">
                      <a16:creationId xmlns:a16="http://schemas.microsoft.com/office/drawing/2014/main" id="{A4ACBF66-29BD-D34D-892C-AF0B9DCA243E}"/>
                    </a:ext>
                  </a:extLst>
                </p:cNvPr>
                <p:cNvGrpSpPr>
                  <a:grpSpLocks/>
                </p:cNvGrpSpPr>
                <p:nvPr/>
              </p:nvGrpSpPr>
              <p:grpSpPr bwMode="auto">
                <a:xfrm>
                  <a:off x="3142" y="850"/>
                  <a:ext cx="966" cy="522"/>
                  <a:chOff x="-5" y="2196"/>
                  <a:chExt cx="2463" cy="1332"/>
                </a:xfrm>
              </p:grpSpPr>
              <p:sp>
                <p:nvSpPr>
                  <p:cNvPr id="173175" name="Freeform 42">
                    <a:extLst>
                      <a:ext uri="{FF2B5EF4-FFF2-40B4-BE49-F238E27FC236}">
                        <a16:creationId xmlns:a16="http://schemas.microsoft.com/office/drawing/2014/main" id="{FCFBA04F-9323-E64B-B1C8-9CA93A9EC272}"/>
                      </a:ext>
                    </a:extLst>
                  </p:cNvPr>
                  <p:cNvSpPr>
                    <a:spLocks/>
                  </p:cNvSpPr>
                  <p:nvPr/>
                </p:nvSpPr>
                <p:spPr bwMode="hidden">
                  <a:xfrm rot="19495919" flipH="1">
                    <a:off x="644" y="2196"/>
                    <a:ext cx="1814" cy="347"/>
                  </a:xfrm>
                  <a:custGeom>
                    <a:avLst/>
                    <a:gdLst>
                      <a:gd name="T0" fmla="*/ 0 w 2736"/>
                      <a:gd name="T1" fmla="*/ 12 h 504"/>
                      <a:gd name="T2" fmla="*/ 14 w 2736"/>
                      <a:gd name="T3" fmla="*/ 4 h 504"/>
                      <a:gd name="T4" fmla="*/ 29 w 2736"/>
                      <a:gd name="T5" fmla="*/ 1 h 504"/>
                      <a:gd name="T6" fmla="*/ 45 w 2736"/>
                      <a:gd name="T7" fmla="*/ 1 h 504"/>
                      <a:gd name="T8" fmla="*/ 44 w 2736"/>
                      <a:gd name="T9" fmla="*/ 3 h 504"/>
                      <a:gd name="T10" fmla="*/ 29 w 2736"/>
                      <a:gd name="T11" fmla="*/ 3 h 504"/>
                      <a:gd name="T12" fmla="*/ 11 w 2736"/>
                      <a:gd name="T13" fmla="*/ 7 h 504"/>
                      <a:gd name="T14" fmla="*/ 0 w 2736"/>
                      <a:gd name="T15" fmla="*/ 12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76" name="Freeform 43">
                    <a:extLst>
                      <a:ext uri="{FF2B5EF4-FFF2-40B4-BE49-F238E27FC236}">
                        <a16:creationId xmlns:a16="http://schemas.microsoft.com/office/drawing/2014/main" id="{A7760534-37DE-B241-BF6E-1EB45031202D}"/>
                      </a:ext>
                    </a:extLst>
                  </p:cNvPr>
                  <p:cNvSpPr>
                    <a:spLocks/>
                  </p:cNvSpPr>
                  <p:nvPr/>
                </p:nvSpPr>
                <p:spPr bwMode="hidden">
                  <a:xfrm rot="19495919" flipH="1">
                    <a:off x="-5" y="2983"/>
                    <a:ext cx="974" cy="545"/>
                  </a:xfrm>
                  <a:custGeom>
                    <a:avLst/>
                    <a:gdLst>
                      <a:gd name="T0" fmla="*/ 1 w 1769"/>
                      <a:gd name="T1" fmla="*/ 1 h 791"/>
                      <a:gd name="T2" fmla="*/ 1 w 1769"/>
                      <a:gd name="T3" fmla="*/ 1 h 791"/>
                      <a:gd name="T4" fmla="*/ 3 w 1769"/>
                      <a:gd name="T5" fmla="*/ 5 h 791"/>
                      <a:gd name="T6" fmla="*/ 4 w 1769"/>
                      <a:gd name="T7" fmla="*/ 10 h 791"/>
                      <a:gd name="T8" fmla="*/ 4 w 1769"/>
                      <a:gd name="T9" fmla="*/ 14 h 791"/>
                      <a:gd name="T10" fmla="*/ 4 w 1769"/>
                      <a:gd name="T11" fmla="*/ 19 h 791"/>
                      <a:gd name="T12" fmla="*/ 4 w 1769"/>
                      <a:gd name="T13" fmla="*/ 15 h 791"/>
                      <a:gd name="T14" fmla="*/ 4 w 1769"/>
                      <a:gd name="T15" fmla="*/ 11 h 791"/>
                      <a:gd name="T16" fmla="*/ 3 w 1769"/>
                      <a:gd name="T17" fmla="*/ 7 h 791"/>
                      <a:gd name="T18" fmla="*/ 2 w 1769"/>
                      <a:gd name="T19" fmla="*/ 4 h 791"/>
                      <a:gd name="T20" fmla="*/ 0 w 1769"/>
                      <a:gd name="T21" fmla="*/ 2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04" name="Group 44">
                  <a:extLst>
                    <a:ext uri="{FF2B5EF4-FFF2-40B4-BE49-F238E27FC236}">
                      <a16:creationId xmlns:a16="http://schemas.microsoft.com/office/drawing/2014/main" id="{D6AAA389-E885-0D49-AAF1-A134C187E749}"/>
                    </a:ext>
                  </a:extLst>
                </p:cNvPr>
                <p:cNvGrpSpPr>
                  <a:grpSpLocks/>
                </p:cNvGrpSpPr>
                <p:nvPr/>
              </p:nvGrpSpPr>
              <p:grpSpPr bwMode="auto">
                <a:xfrm>
                  <a:off x="3124" y="777"/>
                  <a:ext cx="971" cy="417"/>
                  <a:chOff x="-52" y="2009"/>
                  <a:chExt cx="2477" cy="1064"/>
                </a:xfrm>
              </p:grpSpPr>
              <p:sp>
                <p:nvSpPr>
                  <p:cNvPr id="173173" name="Freeform 45">
                    <a:extLst>
                      <a:ext uri="{FF2B5EF4-FFF2-40B4-BE49-F238E27FC236}">
                        <a16:creationId xmlns:a16="http://schemas.microsoft.com/office/drawing/2014/main" id="{D8CAE645-2121-B244-921F-8916AAD13D77}"/>
                      </a:ext>
                    </a:extLst>
                  </p:cNvPr>
                  <p:cNvSpPr>
                    <a:spLocks/>
                  </p:cNvSpPr>
                  <p:nvPr/>
                </p:nvSpPr>
                <p:spPr bwMode="hidden">
                  <a:xfrm rot="20017085" flipH="1">
                    <a:off x="689" y="2009"/>
                    <a:ext cx="1736" cy="304"/>
                  </a:xfrm>
                  <a:custGeom>
                    <a:avLst/>
                    <a:gdLst>
                      <a:gd name="T0" fmla="*/ 0 w 2736"/>
                      <a:gd name="T1" fmla="*/ 3 h 504"/>
                      <a:gd name="T2" fmla="*/ 10 w 2736"/>
                      <a:gd name="T3" fmla="*/ 1 h 504"/>
                      <a:gd name="T4" fmla="*/ 19 w 2736"/>
                      <a:gd name="T5" fmla="*/ 1 h 504"/>
                      <a:gd name="T6" fmla="*/ 29 w 2736"/>
                      <a:gd name="T7" fmla="*/ 1 h 504"/>
                      <a:gd name="T8" fmla="*/ 29 w 2736"/>
                      <a:gd name="T9" fmla="*/ 1 h 504"/>
                      <a:gd name="T10" fmla="*/ 18 w 2736"/>
                      <a:gd name="T11" fmla="*/ 1 h 504"/>
                      <a:gd name="T12" fmla="*/ 7 w 2736"/>
                      <a:gd name="T13" fmla="*/ 2 h 504"/>
                      <a:gd name="T14" fmla="*/ 0 w 2736"/>
                      <a:gd name="T15" fmla="*/ 3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74" name="Freeform 46">
                    <a:extLst>
                      <a:ext uri="{FF2B5EF4-FFF2-40B4-BE49-F238E27FC236}">
                        <a16:creationId xmlns:a16="http://schemas.microsoft.com/office/drawing/2014/main" id="{B068E9CB-32B5-AB43-8FD4-30EE665D016F}"/>
                      </a:ext>
                    </a:extLst>
                  </p:cNvPr>
                  <p:cNvSpPr>
                    <a:spLocks/>
                  </p:cNvSpPr>
                  <p:nvPr/>
                </p:nvSpPr>
                <p:spPr bwMode="hidden">
                  <a:xfrm rot="20017085" flipH="1">
                    <a:off x="-52" y="2597"/>
                    <a:ext cx="932" cy="476"/>
                  </a:xfrm>
                  <a:custGeom>
                    <a:avLst/>
                    <a:gdLst>
                      <a:gd name="T0" fmla="*/ 1 w 1769"/>
                      <a:gd name="T1" fmla="*/ 1 h 791"/>
                      <a:gd name="T2" fmla="*/ 1 w 1769"/>
                      <a:gd name="T3" fmla="*/ 1 h 791"/>
                      <a:gd name="T4" fmla="*/ 2 w 1769"/>
                      <a:gd name="T5" fmla="*/ 1 h 791"/>
                      <a:gd name="T6" fmla="*/ 3 w 1769"/>
                      <a:gd name="T7" fmla="*/ 2 h 791"/>
                      <a:gd name="T8" fmla="*/ 3 w 1769"/>
                      <a:gd name="T9" fmla="*/ 4 h 791"/>
                      <a:gd name="T10" fmla="*/ 3 w 1769"/>
                      <a:gd name="T11" fmla="*/ 5 h 791"/>
                      <a:gd name="T12" fmla="*/ 3 w 1769"/>
                      <a:gd name="T13" fmla="*/ 4 h 791"/>
                      <a:gd name="T14" fmla="*/ 2 w 1769"/>
                      <a:gd name="T15" fmla="*/ 3 h 791"/>
                      <a:gd name="T16" fmla="*/ 2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05" name="Group 47">
                  <a:extLst>
                    <a:ext uri="{FF2B5EF4-FFF2-40B4-BE49-F238E27FC236}">
                      <a16:creationId xmlns:a16="http://schemas.microsoft.com/office/drawing/2014/main" id="{0AAFD7F5-7998-8E4A-A868-37FA668BEF57}"/>
                    </a:ext>
                  </a:extLst>
                </p:cNvPr>
                <p:cNvGrpSpPr>
                  <a:grpSpLocks/>
                </p:cNvGrpSpPr>
                <p:nvPr/>
              </p:nvGrpSpPr>
              <p:grpSpPr bwMode="auto">
                <a:xfrm>
                  <a:off x="3115" y="700"/>
                  <a:ext cx="969" cy="363"/>
                  <a:chOff x="-74" y="1813"/>
                  <a:chExt cx="2472" cy="927"/>
                </a:xfrm>
              </p:grpSpPr>
              <p:sp>
                <p:nvSpPr>
                  <p:cNvPr id="173171" name="Freeform 48">
                    <a:extLst>
                      <a:ext uri="{FF2B5EF4-FFF2-40B4-BE49-F238E27FC236}">
                        <a16:creationId xmlns:a16="http://schemas.microsoft.com/office/drawing/2014/main" id="{2DB3F5ED-020B-2049-BB36-2400C6152346}"/>
                      </a:ext>
                    </a:extLst>
                  </p:cNvPr>
                  <p:cNvSpPr>
                    <a:spLocks/>
                  </p:cNvSpPr>
                  <p:nvPr/>
                </p:nvSpPr>
                <p:spPr bwMode="hidden">
                  <a:xfrm rot="20519637" flipH="1">
                    <a:off x="721" y="1813"/>
                    <a:ext cx="1677" cy="335"/>
                  </a:xfrm>
                  <a:custGeom>
                    <a:avLst/>
                    <a:gdLst>
                      <a:gd name="T0" fmla="*/ 0 w 2736"/>
                      <a:gd name="T1" fmla="*/ 9 h 504"/>
                      <a:gd name="T2" fmla="*/ 6 w 2736"/>
                      <a:gd name="T3" fmla="*/ 3 h 504"/>
                      <a:gd name="T4" fmla="*/ 13 w 2736"/>
                      <a:gd name="T5" fmla="*/ 1 h 504"/>
                      <a:gd name="T6" fmla="*/ 21 w 2736"/>
                      <a:gd name="T7" fmla="*/ 1 h 504"/>
                      <a:gd name="T8" fmla="*/ 20 w 2736"/>
                      <a:gd name="T9" fmla="*/ 2 h 504"/>
                      <a:gd name="T10" fmla="*/ 13 w 2736"/>
                      <a:gd name="T11" fmla="*/ 2 h 504"/>
                      <a:gd name="T12" fmla="*/ 5 w 2736"/>
                      <a:gd name="T13" fmla="*/ 5 h 504"/>
                      <a:gd name="T14" fmla="*/ 0 w 2736"/>
                      <a:gd name="T15" fmla="*/ 9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72" name="Freeform 49">
                    <a:extLst>
                      <a:ext uri="{FF2B5EF4-FFF2-40B4-BE49-F238E27FC236}">
                        <a16:creationId xmlns:a16="http://schemas.microsoft.com/office/drawing/2014/main" id="{CE44003C-46D1-7447-89AE-CDED85512668}"/>
                      </a:ext>
                    </a:extLst>
                  </p:cNvPr>
                  <p:cNvSpPr>
                    <a:spLocks/>
                  </p:cNvSpPr>
                  <p:nvPr/>
                </p:nvSpPr>
                <p:spPr bwMode="hidden">
                  <a:xfrm rot="20519637" flipH="1">
                    <a:off x="-74" y="2214"/>
                    <a:ext cx="901" cy="526"/>
                  </a:xfrm>
                  <a:custGeom>
                    <a:avLst/>
                    <a:gdLst>
                      <a:gd name="T0" fmla="*/ 1 w 1769"/>
                      <a:gd name="T1" fmla="*/ 1 h 791"/>
                      <a:gd name="T2" fmla="*/ 1 w 1769"/>
                      <a:gd name="T3" fmla="*/ 1 h 791"/>
                      <a:gd name="T4" fmla="*/ 2 w 1769"/>
                      <a:gd name="T5" fmla="*/ 3 h 791"/>
                      <a:gd name="T6" fmla="*/ 2 w 1769"/>
                      <a:gd name="T7" fmla="*/ 7 h 791"/>
                      <a:gd name="T8" fmla="*/ 2 w 1769"/>
                      <a:gd name="T9" fmla="*/ 10 h 791"/>
                      <a:gd name="T10" fmla="*/ 2 w 1769"/>
                      <a:gd name="T11" fmla="*/ 13 h 791"/>
                      <a:gd name="T12" fmla="*/ 2 w 1769"/>
                      <a:gd name="T13" fmla="*/ 11 h 791"/>
                      <a:gd name="T14" fmla="*/ 2 w 1769"/>
                      <a:gd name="T15" fmla="*/ 7 h 791"/>
                      <a:gd name="T16" fmla="*/ 2 w 1769"/>
                      <a:gd name="T17" fmla="*/ 5 h 791"/>
                      <a:gd name="T18" fmla="*/ 1 w 1769"/>
                      <a:gd name="T19" fmla="*/ 3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06" name="Group 50">
                  <a:extLst>
                    <a:ext uri="{FF2B5EF4-FFF2-40B4-BE49-F238E27FC236}">
                      <a16:creationId xmlns:a16="http://schemas.microsoft.com/office/drawing/2014/main" id="{713CB55A-F886-A148-8D44-E2887EC7A3F1}"/>
                    </a:ext>
                  </a:extLst>
                </p:cNvPr>
                <p:cNvGrpSpPr>
                  <a:grpSpLocks/>
                </p:cNvGrpSpPr>
                <p:nvPr/>
              </p:nvGrpSpPr>
              <p:grpSpPr bwMode="auto">
                <a:xfrm>
                  <a:off x="3153" y="613"/>
                  <a:ext cx="918" cy="257"/>
                  <a:chOff x="22" y="1591"/>
                  <a:chExt cx="2342" cy="657"/>
                </a:xfrm>
              </p:grpSpPr>
              <p:sp>
                <p:nvSpPr>
                  <p:cNvPr id="173169" name="Freeform 51">
                    <a:extLst>
                      <a:ext uri="{FF2B5EF4-FFF2-40B4-BE49-F238E27FC236}">
                        <a16:creationId xmlns:a16="http://schemas.microsoft.com/office/drawing/2014/main" id="{5F3851B6-DA2B-8D49-A009-C0FA0C87D86B}"/>
                      </a:ext>
                    </a:extLst>
                  </p:cNvPr>
                  <p:cNvSpPr>
                    <a:spLocks/>
                  </p:cNvSpPr>
                  <p:nvPr/>
                </p:nvSpPr>
                <p:spPr bwMode="hidden">
                  <a:xfrm rot="21136207" flipH="1">
                    <a:off x="819" y="1591"/>
                    <a:ext cx="1545" cy="312"/>
                  </a:xfrm>
                  <a:custGeom>
                    <a:avLst/>
                    <a:gdLst>
                      <a:gd name="T0" fmla="*/ 0 w 2736"/>
                      <a:gd name="T1" fmla="*/ 4 h 504"/>
                      <a:gd name="T2" fmla="*/ 3 w 2736"/>
                      <a:gd name="T3" fmla="*/ 1 h 504"/>
                      <a:gd name="T4" fmla="*/ 6 w 2736"/>
                      <a:gd name="T5" fmla="*/ 1 h 504"/>
                      <a:gd name="T6" fmla="*/ 9 w 2736"/>
                      <a:gd name="T7" fmla="*/ 1 h 504"/>
                      <a:gd name="T8" fmla="*/ 9 w 2736"/>
                      <a:gd name="T9" fmla="*/ 1 h 504"/>
                      <a:gd name="T10" fmla="*/ 6 w 2736"/>
                      <a:gd name="T11" fmla="*/ 1 h 504"/>
                      <a:gd name="T12" fmla="*/ 2 w 2736"/>
                      <a:gd name="T13" fmla="*/ 2 h 504"/>
                      <a:gd name="T14" fmla="*/ 0 w 2736"/>
                      <a:gd name="T15" fmla="*/ 4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70" name="Freeform 52">
                    <a:extLst>
                      <a:ext uri="{FF2B5EF4-FFF2-40B4-BE49-F238E27FC236}">
                        <a16:creationId xmlns:a16="http://schemas.microsoft.com/office/drawing/2014/main" id="{5C00910E-5BD0-D849-A4E6-E80390E0DB0D}"/>
                      </a:ext>
                    </a:extLst>
                  </p:cNvPr>
                  <p:cNvSpPr>
                    <a:spLocks/>
                  </p:cNvSpPr>
                  <p:nvPr/>
                </p:nvSpPr>
                <p:spPr bwMode="hidden">
                  <a:xfrm rot="21136207" flipH="1">
                    <a:off x="22" y="1759"/>
                    <a:ext cx="830" cy="489"/>
                  </a:xfrm>
                  <a:custGeom>
                    <a:avLst/>
                    <a:gdLst>
                      <a:gd name="T0" fmla="*/ 0 w 1769"/>
                      <a:gd name="T1" fmla="*/ 1 h 791"/>
                      <a:gd name="T2" fmla="*/ 0 w 1769"/>
                      <a:gd name="T3" fmla="*/ 1 h 791"/>
                      <a:gd name="T4" fmla="*/ 0 w 1769"/>
                      <a:gd name="T5" fmla="*/ 1 h 791"/>
                      <a:gd name="T6" fmla="*/ 1 w 1769"/>
                      <a:gd name="T7" fmla="*/ 4 h 791"/>
                      <a:gd name="T8" fmla="*/ 1 w 1769"/>
                      <a:gd name="T9" fmla="*/ 4 h 791"/>
                      <a:gd name="T10" fmla="*/ 1 w 1769"/>
                      <a:gd name="T11" fmla="*/ 7 h 791"/>
                      <a:gd name="T12" fmla="*/ 1 w 1769"/>
                      <a:gd name="T13" fmla="*/ 6 h 791"/>
                      <a:gd name="T14" fmla="*/ 0 w 1769"/>
                      <a:gd name="T15" fmla="*/ 4 h 791"/>
                      <a:gd name="T16" fmla="*/ 0 w 1769"/>
                      <a:gd name="T17" fmla="*/ 2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07" name="Group 53">
                  <a:extLst>
                    <a:ext uri="{FF2B5EF4-FFF2-40B4-BE49-F238E27FC236}">
                      <a16:creationId xmlns:a16="http://schemas.microsoft.com/office/drawing/2014/main" id="{2E1E996A-01A7-104F-BB59-F5017035B5D5}"/>
                    </a:ext>
                  </a:extLst>
                </p:cNvPr>
                <p:cNvGrpSpPr>
                  <a:grpSpLocks/>
                </p:cNvGrpSpPr>
                <p:nvPr/>
              </p:nvGrpSpPr>
              <p:grpSpPr bwMode="auto">
                <a:xfrm>
                  <a:off x="3218" y="556"/>
                  <a:ext cx="843" cy="134"/>
                  <a:chOff x="189" y="1446"/>
                  <a:chExt cx="2150" cy="343"/>
                </a:xfrm>
              </p:grpSpPr>
              <p:sp>
                <p:nvSpPr>
                  <p:cNvPr id="173167" name="Freeform 54">
                    <a:extLst>
                      <a:ext uri="{FF2B5EF4-FFF2-40B4-BE49-F238E27FC236}">
                        <a16:creationId xmlns:a16="http://schemas.microsoft.com/office/drawing/2014/main" id="{568F74EE-4775-D848-8E02-A2999DE06EBE}"/>
                      </a:ext>
                    </a:extLst>
                  </p:cNvPr>
                  <p:cNvSpPr>
                    <a:spLocks/>
                  </p:cNvSpPr>
                  <p:nvPr/>
                </p:nvSpPr>
                <p:spPr bwMode="hidden">
                  <a:xfrm rot="84182" flipH="1">
                    <a:off x="935" y="1466"/>
                    <a:ext cx="1404" cy="219"/>
                  </a:xfrm>
                  <a:custGeom>
                    <a:avLst/>
                    <a:gdLst>
                      <a:gd name="T0" fmla="*/ 0 w 2736"/>
                      <a:gd name="T1" fmla="*/ 0 h 504"/>
                      <a:gd name="T2" fmla="*/ 1 w 2736"/>
                      <a:gd name="T3" fmla="*/ 0 h 504"/>
                      <a:gd name="T4" fmla="*/ 2 w 2736"/>
                      <a:gd name="T5" fmla="*/ 0 h 504"/>
                      <a:gd name="T6" fmla="*/ 4 w 2736"/>
                      <a:gd name="T7" fmla="*/ 0 h 504"/>
                      <a:gd name="T8" fmla="*/ 4 w 2736"/>
                      <a:gd name="T9" fmla="*/ 0 h 504"/>
                      <a:gd name="T10" fmla="*/ 2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68" name="Freeform 55">
                    <a:extLst>
                      <a:ext uri="{FF2B5EF4-FFF2-40B4-BE49-F238E27FC236}">
                        <a16:creationId xmlns:a16="http://schemas.microsoft.com/office/drawing/2014/main" id="{2DD7D259-5D02-2740-BBDA-C9B05414990C}"/>
                      </a:ext>
                    </a:extLst>
                  </p:cNvPr>
                  <p:cNvSpPr>
                    <a:spLocks/>
                  </p:cNvSpPr>
                  <p:nvPr/>
                </p:nvSpPr>
                <p:spPr bwMode="hidden">
                  <a:xfrm rot="84182" flipH="1">
                    <a:off x="189" y="1446"/>
                    <a:ext cx="754" cy="343"/>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08" name="Group 56">
                  <a:extLst>
                    <a:ext uri="{FF2B5EF4-FFF2-40B4-BE49-F238E27FC236}">
                      <a16:creationId xmlns:a16="http://schemas.microsoft.com/office/drawing/2014/main" id="{A8FCB906-ED22-BF46-9287-BA00053AFCE6}"/>
                    </a:ext>
                  </a:extLst>
                </p:cNvPr>
                <p:cNvGrpSpPr>
                  <a:grpSpLocks/>
                </p:cNvGrpSpPr>
                <p:nvPr/>
              </p:nvGrpSpPr>
              <p:grpSpPr bwMode="auto">
                <a:xfrm>
                  <a:off x="3342" y="418"/>
                  <a:ext cx="737" cy="167"/>
                  <a:chOff x="505" y="1094"/>
                  <a:chExt cx="1879" cy="427"/>
                </a:xfrm>
              </p:grpSpPr>
              <p:sp>
                <p:nvSpPr>
                  <p:cNvPr id="173165" name="Freeform 57">
                    <a:extLst>
                      <a:ext uri="{FF2B5EF4-FFF2-40B4-BE49-F238E27FC236}">
                        <a16:creationId xmlns:a16="http://schemas.microsoft.com/office/drawing/2014/main" id="{A71BEA80-65D1-2F40-9361-96981171BC2C}"/>
                      </a:ext>
                    </a:extLst>
                  </p:cNvPr>
                  <p:cNvSpPr>
                    <a:spLocks/>
                  </p:cNvSpPr>
                  <p:nvPr/>
                </p:nvSpPr>
                <p:spPr bwMode="hidden">
                  <a:xfrm rot="802576" flipH="1">
                    <a:off x="1151" y="1306"/>
                    <a:ext cx="1233" cy="215"/>
                  </a:xfrm>
                  <a:custGeom>
                    <a:avLst/>
                    <a:gdLst>
                      <a:gd name="T0" fmla="*/ 0 w 2736"/>
                      <a:gd name="T1" fmla="*/ 0 h 504"/>
                      <a:gd name="T2" fmla="*/ 0 w 2736"/>
                      <a:gd name="T3" fmla="*/ 0 h 504"/>
                      <a:gd name="T4" fmla="*/ 0 w 2736"/>
                      <a:gd name="T5" fmla="*/ 0 h 504"/>
                      <a:gd name="T6" fmla="*/ 1 w 2736"/>
                      <a:gd name="T7" fmla="*/ 0 h 504"/>
                      <a:gd name="T8" fmla="*/ 1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66" name="Freeform 58">
                    <a:extLst>
                      <a:ext uri="{FF2B5EF4-FFF2-40B4-BE49-F238E27FC236}">
                        <a16:creationId xmlns:a16="http://schemas.microsoft.com/office/drawing/2014/main" id="{12692600-6121-3A4D-B4FC-B170D83ED4FB}"/>
                      </a:ext>
                    </a:extLst>
                  </p:cNvPr>
                  <p:cNvSpPr>
                    <a:spLocks/>
                  </p:cNvSpPr>
                  <p:nvPr/>
                </p:nvSpPr>
                <p:spPr bwMode="hidden">
                  <a:xfrm rot="802576" flipH="1">
                    <a:off x="505" y="1094"/>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09" name="Group 59">
                  <a:extLst>
                    <a:ext uri="{FF2B5EF4-FFF2-40B4-BE49-F238E27FC236}">
                      <a16:creationId xmlns:a16="http://schemas.microsoft.com/office/drawing/2014/main" id="{23B0171E-0789-284B-9BBE-CC848365BEE0}"/>
                    </a:ext>
                  </a:extLst>
                </p:cNvPr>
                <p:cNvGrpSpPr>
                  <a:grpSpLocks/>
                </p:cNvGrpSpPr>
                <p:nvPr/>
              </p:nvGrpSpPr>
              <p:grpSpPr bwMode="auto">
                <a:xfrm>
                  <a:off x="3386" y="341"/>
                  <a:ext cx="725" cy="218"/>
                  <a:chOff x="616" y="899"/>
                  <a:chExt cx="1850" cy="554"/>
                </a:xfrm>
              </p:grpSpPr>
              <p:sp>
                <p:nvSpPr>
                  <p:cNvPr id="173163" name="Freeform 60">
                    <a:extLst>
                      <a:ext uri="{FF2B5EF4-FFF2-40B4-BE49-F238E27FC236}">
                        <a16:creationId xmlns:a16="http://schemas.microsoft.com/office/drawing/2014/main" id="{4C0C2AC3-E6EB-834E-ACF8-93A0D81AA14F}"/>
                      </a:ext>
                    </a:extLst>
                  </p:cNvPr>
                  <p:cNvSpPr>
                    <a:spLocks/>
                  </p:cNvSpPr>
                  <p:nvPr/>
                </p:nvSpPr>
                <p:spPr bwMode="hidden">
                  <a:xfrm rot="1277471" flipH="1">
                    <a:off x="1233" y="1238"/>
                    <a:ext cx="1233" cy="215"/>
                  </a:xfrm>
                  <a:custGeom>
                    <a:avLst/>
                    <a:gdLst>
                      <a:gd name="T0" fmla="*/ 0 w 2736"/>
                      <a:gd name="T1" fmla="*/ 0 h 504"/>
                      <a:gd name="T2" fmla="*/ 0 w 2736"/>
                      <a:gd name="T3" fmla="*/ 0 h 504"/>
                      <a:gd name="T4" fmla="*/ 0 w 2736"/>
                      <a:gd name="T5" fmla="*/ 0 h 504"/>
                      <a:gd name="T6" fmla="*/ 1 w 2736"/>
                      <a:gd name="T7" fmla="*/ 0 h 504"/>
                      <a:gd name="T8" fmla="*/ 1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64" name="Freeform 61">
                    <a:extLst>
                      <a:ext uri="{FF2B5EF4-FFF2-40B4-BE49-F238E27FC236}">
                        <a16:creationId xmlns:a16="http://schemas.microsoft.com/office/drawing/2014/main" id="{04A8C5B2-7D6F-B847-B910-794BE66F75C1}"/>
                      </a:ext>
                    </a:extLst>
                  </p:cNvPr>
                  <p:cNvSpPr>
                    <a:spLocks/>
                  </p:cNvSpPr>
                  <p:nvPr/>
                </p:nvSpPr>
                <p:spPr bwMode="hidden">
                  <a:xfrm rot="1277471" flipH="1">
                    <a:off x="616" y="899"/>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10" name="Group 62">
                  <a:extLst>
                    <a:ext uri="{FF2B5EF4-FFF2-40B4-BE49-F238E27FC236}">
                      <a16:creationId xmlns:a16="http://schemas.microsoft.com/office/drawing/2014/main" id="{6D31F5C0-1001-3848-959B-36627494C92C}"/>
                    </a:ext>
                  </a:extLst>
                </p:cNvPr>
                <p:cNvGrpSpPr>
                  <a:grpSpLocks/>
                </p:cNvGrpSpPr>
                <p:nvPr/>
              </p:nvGrpSpPr>
              <p:grpSpPr bwMode="auto">
                <a:xfrm>
                  <a:off x="3472" y="231"/>
                  <a:ext cx="693" cy="291"/>
                  <a:chOff x="3472" y="231"/>
                  <a:chExt cx="693" cy="291"/>
                </a:xfrm>
              </p:grpSpPr>
              <p:sp>
                <p:nvSpPr>
                  <p:cNvPr id="173161" name="Freeform 63">
                    <a:extLst>
                      <a:ext uri="{FF2B5EF4-FFF2-40B4-BE49-F238E27FC236}">
                        <a16:creationId xmlns:a16="http://schemas.microsoft.com/office/drawing/2014/main" id="{6EA324AC-46D1-9A46-A193-D3956DCDC136}"/>
                      </a:ext>
                    </a:extLst>
                  </p:cNvPr>
                  <p:cNvSpPr>
                    <a:spLocks/>
                  </p:cNvSpPr>
                  <p:nvPr/>
                </p:nvSpPr>
                <p:spPr bwMode="hidden">
                  <a:xfrm rot="2028410" flipH="1">
                    <a:off x="3681" y="438"/>
                    <a:ext cx="484" cy="8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62" name="Freeform 64">
                    <a:extLst>
                      <a:ext uri="{FF2B5EF4-FFF2-40B4-BE49-F238E27FC236}">
                        <a16:creationId xmlns:a16="http://schemas.microsoft.com/office/drawing/2014/main" id="{A6192F9A-12A5-7B40-8BA1-0897BA33146D}"/>
                      </a:ext>
                    </a:extLst>
                  </p:cNvPr>
                  <p:cNvSpPr>
                    <a:spLocks/>
                  </p:cNvSpPr>
                  <p:nvPr/>
                </p:nvSpPr>
                <p:spPr bwMode="hidden">
                  <a:xfrm rot="2028410" flipH="1">
                    <a:off x="3472" y="231"/>
                    <a:ext cx="260" cy="132"/>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11" name="Group 65">
                  <a:extLst>
                    <a:ext uri="{FF2B5EF4-FFF2-40B4-BE49-F238E27FC236}">
                      <a16:creationId xmlns:a16="http://schemas.microsoft.com/office/drawing/2014/main" id="{D62AC40D-D4F7-CF4B-BB2D-4F5388AF87D0}"/>
                    </a:ext>
                  </a:extLst>
                </p:cNvPr>
                <p:cNvGrpSpPr>
                  <a:grpSpLocks/>
                </p:cNvGrpSpPr>
                <p:nvPr/>
              </p:nvGrpSpPr>
              <p:grpSpPr bwMode="auto">
                <a:xfrm>
                  <a:off x="3554" y="118"/>
                  <a:ext cx="664" cy="349"/>
                  <a:chOff x="3554" y="118"/>
                  <a:chExt cx="664" cy="349"/>
                </a:xfrm>
              </p:grpSpPr>
              <p:sp>
                <p:nvSpPr>
                  <p:cNvPr id="173159" name="Freeform 66">
                    <a:extLst>
                      <a:ext uri="{FF2B5EF4-FFF2-40B4-BE49-F238E27FC236}">
                        <a16:creationId xmlns:a16="http://schemas.microsoft.com/office/drawing/2014/main" id="{FE98BFB3-3997-D74F-A852-CE29F34C735D}"/>
                      </a:ext>
                    </a:extLst>
                  </p:cNvPr>
                  <p:cNvSpPr>
                    <a:spLocks/>
                  </p:cNvSpPr>
                  <p:nvPr/>
                </p:nvSpPr>
                <p:spPr bwMode="hidden">
                  <a:xfrm rot="2664424" flipH="1">
                    <a:off x="3727" y="383"/>
                    <a:ext cx="491" cy="8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60" name="Freeform 67">
                    <a:extLst>
                      <a:ext uri="{FF2B5EF4-FFF2-40B4-BE49-F238E27FC236}">
                        <a16:creationId xmlns:a16="http://schemas.microsoft.com/office/drawing/2014/main" id="{525AFEAB-A040-EB4C-AA76-E52C309CCEA5}"/>
                      </a:ext>
                    </a:extLst>
                  </p:cNvPr>
                  <p:cNvSpPr>
                    <a:spLocks/>
                  </p:cNvSpPr>
                  <p:nvPr/>
                </p:nvSpPr>
                <p:spPr bwMode="hidden">
                  <a:xfrm rot="2664424" flipH="1">
                    <a:off x="3554" y="118"/>
                    <a:ext cx="264" cy="132"/>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12" name="Group 68">
                  <a:extLst>
                    <a:ext uri="{FF2B5EF4-FFF2-40B4-BE49-F238E27FC236}">
                      <a16:creationId xmlns:a16="http://schemas.microsoft.com/office/drawing/2014/main" id="{0E42B9E9-7FAC-5D4E-BB4B-C116548D985B}"/>
                    </a:ext>
                  </a:extLst>
                </p:cNvPr>
                <p:cNvGrpSpPr>
                  <a:grpSpLocks/>
                </p:cNvGrpSpPr>
                <p:nvPr/>
              </p:nvGrpSpPr>
              <p:grpSpPr bwMode="auto">
                <a:xfrm>
                  <a:off x="3784" y="30"/>
                  <a:ext cx="305" cy="593"/>
                  <a:chOff x="1633" y="104"/>
                  <a:chExt cx="778" cy="1512"/>
                </a:xfrm>
              </p:grpSpPr>
              <p:sp>
                <p:nvSpPr>
                  <p:cNvPr id="173157" name="Freeform 69">
                    <a:extLst>
                      <a:ext uri="{FF2B5EF4-FFF2-40B4-BE49-F238E27FC236}">
                        <a16:creationId xmlns:a16="http://schemas.microsoft.com/office/drawing/2014/main" id="{A57CA30D-BE6C-D247-94C9-0E178042E08E}"/>
                      </a:ext>
                    </a:extLst>
                  </p:cNvPr>
                  <p:cNvSpPr>
                    <a:spLocks/>
                  </p:cNvSpPr>
                  <p:nvPr/>
                </p:nvSpPr>
                <p:spPr bwMode="hidden">
                  <a:xfrm rot="3473776" flipH="1">
                    <a:off x="1754" y="958"/>
                    <a:ext cx="1100"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58" name="Freeform 70">
                    <a:extLst>
                      <a:ext uri="{FF2B5EF4-FFF2-40B4-BE49-F238E27FC236}">
                        <a16:creationId xmlns:a16="http://schemas.microsoft.com/office/drawing/2014/main" id="{0E7DBA98-1F5A-784E-B218-DCBC7AFDCC81}"/>
                      </a:ext>
                    </a:extLst>
                  </p:cNvPr>
                  <p:cNvSpPr>
                    <a:spLocks/>
                  </p:cNvSpPr>
                  <p:nvPr/>
                </p:nvSpPr>
                <p:spPr bwMode="hidden">
                  <a:xfrm rot="3473776" flipH="1">
                    <a:off x="1506" y="231"/>
                    <a:ext cx="591"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13" name="Group 71">
                  <a:extLst>
                    <a:ext uri="{FF2B5EF4-FFF2-40B4-BE49-F238E27FC236}">
                      <a16:creationId xmlns:a16="http://schemas.microsoft.com/office/drawing/2014/main" id="{E87A26CA-6BA7-A646-9135-AA993B92DEF6}"/>
                    </a:ext>
                  </a:extLst>
                </p:cNvPr>
                <p:cNvGrpSpPr>
                  <a:grpSpLocks/>
                </p:cNvGrpSpPr>
                <p:nvPr/>
              </p:nvGrpSpPr>
              <p:grpSpPr bwMode="auto">
                <a:xfrm>
                  <a:off x="3903" y="0"/>
                  <a:ext cx="248" cy="601"/>
                  <a:chOff x="1935" y="28"/>
                  <a:chExt cx="634" cy="1534"/>
                </a:xfrm>
              </p:grpSpPr>
              <p:sp>
                <p:nvSpPr>
                  <p:cNvPr id="173155" name="Freeform 72">
                    <a:extLst>
                      <a:ext uri="{FF2B5EF4-FFF2-40B4-BE49-F238E27FC236}">
                        <a16:creationId xmlns:a16="http://schemas.microsoft.com/office/drawing/2014/main" id="{DEDE5F1A-D867-B543-BF04-DA18256C16C7}"/>
                      </a:ext>
                    </a:extLst>
                  </p:cNvPr>
                  <p:cNvSpPr>
                    <a:spLocks/>
                  </p:cNvSpPr>
                  <p:nvPr/>
                </p:nvSpPr>
                <p:spPr bwMode="hidden">
                  <a:xfrm rot="4126480" flipH="1">
                    <a:off x="1931" y="924"/>
                    <a:ext cx="1061"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56" name="Freeform 73">
                    <a:extLst>
                      <a:ext uri="{FF2B5EF4-FFF2-40B4-BE49-F238E27FC236}">
                        <a16:creationId xmlns:a16="http://schemas.microsoft.com/office/drawing/2014/main" id="{A4303A58-03B5-3D45-AEE6-0242303DCE18}"/>
                      </a:ext>
                    </a:extLst>
                  </p:cNvPr>
                  <p:cNvSpPr>
                    <a:spLocks/>
                  </p:cNvSpPr>
                  <p:nvPr/>
                </p:nvSpPr>
                <p:spPr bwMode="hidden">
                  <a:xfrm rot="4126480" flipH="1">
                    <a:off x="1819" y="144"/>
                    <a:ext cx="570"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14" name="Group 74">
                  <a:extLst>
                    <a:ext uri="{FF2B5EF4-FFF2-40B4-BE49-F238E27FC236}">
                      <a16:creationId xmlns:a16="http://schemas.microsoft.com/office/drawing/2014/main" id="{4DFCBE5D-6624-0A47-91D3-17D660C4BDCF}"/>
                    </a:ext>
                  </a:extLst>
                </p:cNvPr>
                <p:cNvGrpSpPr>
                  <a:grpSpLocks/>
                </p:cNvGrpSpPr>
                <p:nvPr/>
              </p:nvGrpSpPr>
              <p:grpSpPr bwMode="auto">
                <a:xfrm>
                  <a:off x="4251" y="252"/>
                  <a:ext cx="723" cy="222"/>
                  <a:chOff x="2822" y="672"/>
                  <a:chExt cx="1845" cy="566"/>
                </a:xfrm>
              </p:grpSpPr>
              <p:sp>
                <p:nvSpPr>
                  <p:cNvPr id="173153" name="Freeform 75">
                    <a:extLst>
                      <a:ext uri="{FF2B5EF4-FFF2-40B4-BE49-F238E27FC236}">
                        <a16:creationId xmlns:a16="http://schemas.microsoft.com/office/drawing/2014/main" id="{2E3DD7EF-6F6D-EB4E-BD70-6A572E40CC08}"/>
                      </a:ext>
                    </a:extLst>
                  </p:cNvPr>
                  <p:cNvSpPr>
                    <a:spLocks/>
                  </p:cNvSpPr>
                  <p:nvPr/>
                </p:nvSpPr>
                <p:spPr bwMode="hidden">
                  <a:xfrm rot="-1325434">
                    <a:off x="2822" y="1023"/>
                    <a:ext cx="1233" cy="215"/>
                  </a:xfrm>
                  <a:custGeom>
                    <a:avLst/>
                    <a:gdLst>
                      <a:gd name="T0" fmla="*/ 0 w 2736"/>
                      <a:gd name="T1" fmla="*/ 0 h 504"/>
                      <a:gd name="T2" fmla="*/ 0 w 2736"/>
                      <a:gd name="T3" fmla="*/ 0 h 504"/>
                      <a:gd name="T4" fmla="*/ 0 w 2736"/>
                      <a:gd name="T5" fmla="*/ 0 h 504"/>
                      <a:gd name="T6" fmla="*/ 1 w 2736"/>
                      <a:gd name="T7" fmla="*/ 0 h 504"/>
                      <a:gd name="T8" fmla="*/ 1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54" name="Freeform 76">
                    <a:extLst>
                      <a:ext uri="{FF2B5EF4-FFF2-40B4-BE49-F238E27FC236}">
                        <a16:creationId xmlns:a16="http://schemas.microsoft.com/office/drawing/2014/main" id="{60D615CB-CD16-B947-B927-F0E8F78A88A8}"/>
                      </a:ext>
                    </a:extLst>
                  </p:cNvPr>
                  <p:cNvSpPr>
                    <a:spLocks/>
                  </p:cNvSpPr>
                  <p:nvPr/>
                </p:nvSpPr>
                <p:spPr bwMode="hidden">
                  <a:xfrm rot="-1325434">
                    <a:off x="4005" y="672"/>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15" name="Group 77">
                  <a:extLst>
                    <a:ext uri="{FF2B5EF4-FFF2-40B4-BE49-F238E27FC236}">
                      <a16:creationId xmlns:a16="http://schemas.microsoft.com/office/drawing/2014/main" id="{3C42C87F-7D05-CD4E-A43B-7164715419F1}"/>
                    </a:ext>
                  </a:extLst>
                </p:cNvPr>
                <p:cNvGrpSpPr>
                  <a:grpSpLocks/>
                </p:cNvGrpSpPr>
                <p:nvPr/>
              </p:nvGrpSpPr>
              <p:grpSpPr bwMode="auto">
                <a:xfrm>
                  <a:off x="4196" y="163"/>
                  <a:ext cx="699" cy="282"/>
                  <a:chOff x="2683" y="445"/>
                  <a:chExt cx="1781" cy="717"/>
                </a:xfrm>
              </p:grpSpPr>
              <p:sp>
                <p:nvSpPr>
                  <p:cNvPr id="173151" name="Freeform 78">
                    <a:extLst>
                      <a:ext uri="{FF2B5EF4-FFF2-40B4-BE49-F238E27FC236}">
                        <a16:creationId xmlns:a16="http://schemas.microsoft.com/office/drawing/2014/main" id="{412B06D2-31B4-5E48-BB7B-63E055C03DEA}"/>
                      </a:ext>
                    </a:extLst>
                  </p:cNvPr>
                  <p:cNvSpPr>
                    <a:spLocks/>
                  </p:cNvSpPr>
                  <p:nvPr/>
                </p:nvSpPr>
                <p:spPr bwMode="hidden">
                  <a:xfrm rot="-1921064">
                    <a:off x="2683" y="947"/>
                    <a:ext cx="1233" cy="215"/>
                  </a:xfrm>
                  <a:custGeom>
                    <a:avLst/>
                    <a:gdLst>
                      <a:gd name="T0" fmla="*/ 0 w 2736"/>
                      <a:gd name="T1" fmla="*/ 0 h 504"/>
                      <a:gd name="T2" fmla="*/ 0 w 2736"/>
                      <a:gd name="T3" fmla="*/ 0 h 504"/>
                      <a:gd name="T4" fmla="*/ 0 w 2736"/>
                      <a:gd name="T5" fmla="*/ 0 h 504"/>
                      <a:gd name="T6" fmla="*/ 1 w 2736"/>
                      <a:gd name="T7" fmla="*/ 0 h 504"/>
                      <a:gd name="T8" fmla="*/ 1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52" name="Freeform 79">
                    <a:extLst>
                      <a:ext uri="{FF2B5EF4-FFF2-40B4-BE49-F238E27FC236}">
                        <a16:creationId xmlns:a16="http://schemas.microsoft.com/office/drawing/2014/main" id="{1D006047-BF2F-1A43-AE89-7E939F6542CE}"/>
                      </a:ext>
                    </a:extLst>
                  </p:cNvPr>
                  <p:cNvSpPr>
                    <a:spLocks/>
                  </p:cNvSpPr>
                  <p:nvPr/>
                </p:nvSpPr>
                <p:spPr bwMode="hidden">
                  <a:xfrm rot="-1921064">
                    <a:off x="3802" y="445"/>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173116" name="Freeform 80">
                  <a:extLst>
                    <a:ext uri="{FF2B5EF4-FFF2-40B4-BE49-F238E27FC236}">
                      <a16:creationId xmlns:a16="http://schemas.microsoft.com/office/drawing/2014/main" id="{41D844D4-18D7-AB4F-B7B9-E0E1D4BDD375}"/>
                    </a:ext>
                  </a:extLst>
                </p:cNvPr>
                <p:cNvSpPr>
                  <a:spLocks/>
                </p:cNvSpPr>
                <p:nvPr/>
              </p:nvSpPr>
              <p:spPr bwMode="hidden">
                <a:xfrm rot="4578755" flipH="1">
                  <a:off x="3968" y="372"/>
                  <a:ext cx="403" cy="57"/>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17" name="Freeform 81">
                  <a:extLst>
                    <a:ext uri="{FF2B5EF4-FFF2-40B4-BE49-F238E27FC236}">
                      <a16:creationId xmlns:a16="http://schemas.microsoft.com/office/drawing/2014/main" id="{AC0B26EA-83C9-D045-B37B-31C298300F69}"/>
                    </a:ext>
                  </a:extLst>
                </p:cNvPr>
                <p:cNvSpPr>
                  <a:spLocks/>
                </p:cNvSpPr>
                <p:nvPr/>
              </p:nvSpPr>
              <p:spPr bwMode="hidden">
                <a:xfrm rot="4578755" flipH="1">
                  <a:off x="3977" y="77"/>
                  <a:ext cx="216" cy="90"/>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nvGrpSpPr>
                <p:cNvPr id="173118" name="Group 82">
                  <a:extLst>
                    <a:ext uri="{FF2B5EF4-FFF2-40B4-BE49-F238E27FC236}">
                      <a16:creationId xmlns:a16="http://schemas.microsoft.com/office/drawing/2014/main" id="{E8174539-3B27-0E41-A028-2338D62BE837}"/>
                    </a:ext>
                  </a:extLst>
                </p:cNvPr>
                <p:cNvGrpSpPr>
                  <a:grpSpLocks/>
                </p:cNvGrpSpPr>
                <p:nvPr/>
              </p:nvGrpSpPr>
              <p:grpSpPr bwMode="auto">
                <a:xfrm>
                  <a:off x="4242" y="5"/>
                  <a:ext cx="251" cy="596"/>
                  <a:chOff x="2800" y="41"/>
                  <a:chExt cx="640" cy="1520"/>
                </a:xfrm>
              </p:grpSpPr>
              <p:sp>
                <p:nvSpPr>
                  <p:cNvPr id="173149" name="Freeform 83">
                    <a:extLst>
                      <a:ext uri="{FF2B5EF4-FFF2-40B4-BE49-F238E27FC236}">
                        <a16:creationId xmlns:a16="http://schemas.microsoft.com/office/drawing/2014/main" id="{39EB7945-FC04-E845-97CB-E19732288824}"/>
                      </a:ext>
                    </a:extLst>
                  </p:cNvPr>
                  <p:cNvSpPr>
                    <a:spLocks/>
                  </p:cNvSpPr>
                  <p:nvPr/>
                </p:nvSpPr>
                <p:spPr bwMode="hidden">
                  <a:xfrm rot="-3857755">
                    <a:off x="2361" y="938"/>
                    <a:ext cx="1062" cy="18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50" name="Freeform 84">
                    <a:extLst>
                      <a:ext uri="{FF2B5EF4-FFF2-40B4-BE49-F238E27FC236}">
                        <a16:creationId xmlns:a16="http://schemas.microsoft.com/office/drawing/2014/main" id="{1A47856D-9D96-E642-AD29-1BF3E8655BCF}"/>
                      </a:ext>
                    </a:extLst>
                  </p:cNvPr>
                  <p:cNvSpPr>
                    <a:spLocks/>
                  </p:cNvSpPr>
                  <p:nvPr/>
                </p:nvSpPr>
                <p:spPr bwMode="hidden">
                  <a:xfrm rot="-3857755">
                    <a:off x="3011" y="181"/>
                    <a:ext cx="570" cy="289"/>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19" name="Group 85">
                  <a:extLst>
                    <a:ext uri="{FF2B5EF4-FFF2-40B4-BE49-F238E27FC236}">
                      <a16:creationId xmlns:a16="http://schemas.microsoft.com/office/drawing/2014/main" id="{6F3EC065-07D4-D249-96DA-3397DC662BAA}"/>
                    </a:ext>
                  </a:extLst>
                </p:cNvPr>
                <p:cNvGrpSpPr>
                  <a:grpSpLocks/>
                </p:cNvGrpSpPr>
                <p:nvPr/>
              </p:nvGrpSpPr>
              <p:grpSpPr bwMode="auto">
                <a:xfrm>
                  <a:off x="4295" y="53"/>
                  <a:ext cx="398" cy="574"/>
                  <a:chOff x="2934" y="163"/>
                  <a:chExt cx="1017" cy="1464"/>
                </a:xfrm>
              </p:grpSpPr>
              <p:sp>
                <p:nvSpPr>
                  <p:cNvPr id="173147" name="Freeform 86">
                    <a:extLst>
                      <a:ext uri="{FF2B5EF4-FFF2-40B4-BE49-F238E27FC236}">
                        <a16:creationId xmlns:a16="http://schemas.microsoft.com/office/drawing/2014/main" id="{DF97233F-9BF7-8348-96A1-96E66B588C21}"/>
                      </a:ext>
                    </a:extLst>
                  </p:cNvPr>
                  <p:cNvSpPr>
                    <a:spLocks/>
                  </p:cNvSpPr>
                  <p:nvPr/>
                </p:nvSpPr>
                <p:spPr bwMode="hidden">
                  <a:xfrm rot="-2777260">
                    <a:off x="2491" y="915"/>
                    <a:ext cx="1155" cy="270"/>
                  </a:xfrm>
                  <a:custGeom>
                    <a:avLst/>
                    <a:gdLst>
                      <a:gd name="T0" fmla="*/ 0 w 2736"/>
                      <a:gd name="T1" fmla="*/ 1 h 504"/>
                      <a:gd name="T2" fmla="*/ 0 w 2736"/>
                      <a:gd name="T3" fmla="*/ 1 h 504"/>
                      <a:gd name="T4" fmla="*/ 0 w 2736"/>
                      <a:gd name="T5" fmla="*/ 1 h 504"/>
                      <a:gd name="T6" fmla="*/ 0 w 2736"/>
                      <a:gd name="T7" fmla="*/ 1 h 504"/>
                      <a:gd name="T8" fmla="*/ 0 w 2736"/>
                      <a:gd name="T9" fmla="*/ 1 h 504"/>
                      <a:gd name="T10" fmla="*/ 0 w 2736"/>
                      <a:gd name="T11" fmla="*/ 1 h 504"/>
                      <a:gd name="T12" fmla="*/ 0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48" name="Freeform 87">
                    <a:extLst>
                      <a:ext uri="{FF2B5EF4-FFF2-40B4-BE49-F238E27FC236}">
                        <a16:creationId xmlns:a16="http://schemas.microsoft.com/office/drawing/2014/main" id="{840F4EE0-0F08-6E41-935C-1DA2CEEAD94A}"/>
                      </a:ext>
                    </a:extLst>
                  </p:cNvPr>
                  <p:cNvSpPr>
                    <a:spLocks/>
                  </p:cNvSpPr>
                  <p:nvPr/>
                </p:nvSpPr>
                <p:spPr bwMode="hidden">
                  <a:xfrm rot="-2777260">
                    <a:off x="3430" y="261"/>
                    <a:ext cx="620" cy="423"/>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2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20" name="Group 88">
                  <a:extLst>
                    <a:ext uri="{FF2B5EF4-FFF2-40B4-BE49-F238E27FC236}">
                      <a16:creationId xmlns:a16="http://schemas.microsoft.com/office/drawing/2014/main" id="{F7E1EB9A-A0F3-5C47-8EBE-FD42325FA70E}"/>
                    </a:ext>
                  </a:extLst>
                </p:cNvPr>
                <p:cNvGrpSpPr>
                  <a:grpSpLocks/>
                </p:cNvGrpSpPr>
                <p:nvPr/>
              </p:nvGrpSpPr>
              <p:grpSpPr bwMode="auto">
                <a:xfrm>
                  <a:off x="4215" y="2"/>
                  <a:ext cx="95" cy="567"/>
                  <a:chOff x="2730" y="32"/>
                  <a:chExt cx="243" cy="1448"/>
                </a:xfrm>
              </p:grpSpPr>
              <p:sp>
                <p:nvSpPr>
                  <p:cNvPr id="173145" name="Freeform 89">
                    <a:extLst>
                      <a:ext uri="{FF2B5EF4-FFF2-40B4-BE49-F238E27FC236}">
                        <a16:creationId xmlns:a16="http://schemas.microsoft.com/office/drawing/2014/main" id="{D4A95FEF-655F-DC4C-AD25-12C5B653D141}"/>
                      </a:ext>
                    </a:extLst>
                  </p:cNvPr>
                  <p:cNvSpPr>
                    <a:spLocks/>
                  </p:cNvSpPr>
                  <p:nvPr/>
                </p:nvSpPr>
                <p:spPr bwMode="hidden">
                  <a:xfrm rot="-4903748">
                    <a:off x="2296" y="960"/>
                    <a:ext cx="954" cy="86"/>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46" name="Freeform 90">
                    <a:extLst>
                      <a:ext uri="{FF2B5EF4-FFF2-40B4-BE49-F238E27FC236}">
                        <a16:creationId xmlns:a16="http://schemas.microsoft.com/office/drawing/2014/main" id="{D6C2E0DA-AECD-3B46-8015-4F9214F0D703}"/>
                      </a:ext>
                    </a:extLst>
                  </p:cNvPr>
                  <p:cNvSpPr>
                    <a:spLocks/>
                  </p:cNvSpPr>
                  <p:nvPr/>
                </p:nvSpPr>
                <p:spPr bwMode="hidden">
                  <a:xfrm rot="-4903748">
                    <a:off x="2650" y="220"/>
                    <a:ext cx="512" cy="13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21" name="Group 91">
                  <a:extLst>
                    <a:ext uri="{FF2B5EF4-FFF2-40B4-BE49-F238E27FC236}">
                      <a16:creationId xmlns:a16="http://schemas.microsoft.com/office/drawing/2014/main" id="{EA7CF5B9-5FB3-454C-89B3-2F1305D57F84}"/>
                    </a:ext>
                  </a:extLst>
                </p:cNvPr>
                <p:cNvGrpSpPr>
                  <a:grpSpLocks/>
                </p:cNvGrpSpPr>
                <p:nvPr/>
              </p:nvGrpSpPr>
              <p:grpSpPr bwMode="auto">
                <a:xfrm>
                  <a:off x="3514" y="683"/>
                  <a:ext cx="425" cy="960"/>
                  <a:chOff x="943" y="1769"/>
                  <a:chExt cx="1085" cy="2450"/>
                </a:xfrm>
              </p:grpSpPr>
              <p:sp>
                <p:nvSpPr>
                  <p:cNvPr id="173143" name="Freeform 92">
                    <a:extLst>
                      <a:ext uri="{FF2B5EF4-FFF2-40B4-BE49-F238E27FC236}">
                        <a16:creationId xmlns:a16="http://schemas.microsoft.com/office/drawing/2014/main" id="{909FA6F6-447A-1546-8F5E-3FB4CF762F76}"/>
                      </a:ext>
                    </a:extLst>
                  </p:cNvPr>
                  <p:cNvSpPr>
                    <a:spLocks/>
                  </p:cNvSpPr>
                  <p:nvPr/>
                </p:nvSpPr>
                <p:spPr bwMode="hidden">
                  <a:xfrm rot="18335692" flipH="1">
                    <a:off x="1010" y="2475"/>
                    <a:ext cx="1724" cy="312"/>
                  </a:xfrm>
                  <a:custGeom>
                    <a:avLst/>
                    <a:gdLst>
                      <a:gd name="T0" fmla="*/ 0 w 2736"/>
                      <a:gd name="T1" fmla="*/ 4 h 504"/>
                      <a:gd name="T2" fmla="*/ 8 w 2736"/>
                      <a:gd name="T3" fmla="*/ 1 h 504"/>
                      <a:gd name="T4" fmla="*/ 18 w 2736"/>
                      <a:gd name="T5" fmla="*/ 1 h 504"/>
                      <a:gd name="T6" fmla="*/ 27 w 2736"/>
                      <a:gd name="T7" fmla="*/ 1 h 504"/>
                      <a:gd name="T8" fmla="*/ 26 w 2736"/>
                      <a:gd name="T9" fmla="*/ 1 h 504"/>
                      <a:gd name="T10" fmla="*/ 18 w 2736"/>
                      <a:gd name="T11" fmla="*/ 1 h 504"/>
                      <a:gd name="T12" fmla="*/ 6 w 2736"/>
                      <a:gd name="T13" fmla="*/ 2 h 504"/>
                      <a:gd name="T14" fmla="*/ 0 w 2736"/>
                      <a:gd name="T15" fmla="*/ 4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44" name="Freeform 93">
                    <a:extLst>
                      <a:ext uri="{FF2B5EF4-FFF2-40B4-BE49-F238E27FC236}">
                        <a16:creationId xmlns:a16="http://schemas.microsoft.com/office/drawing/2014/main" id="{CFF35F5D-1A38-3543-B0A8-DFFB9DB4353D}"/>
                      </a:ext>
                    </a:extLst>
                  </p:cNvPr>
                  <p:cNvSpPr>
                    <a:spLocks/>
                  </p:cNvSpPr>
                  <p:nvPr/>
                </p:nvSpPr>
                <p:spPr bwMode="hidden">
                  <a:xfrm rot="18335692" flipH="1">
                    <a:off x="725" y="3512"/>
                    <a:ext cx="925" cy="490"/>
                  </a:xfrm>
                  <a:custGeom>
                    <a:avLst/>
                    <a:gdLst>
                      <a:gd name="T0" fmla="*/ 1 w 1769"/>
                      <a:gd name="T1" fmla="*/ 1 h 791"/>
                      <a:gd name="T2" fmla="*/ 1 w 1769"/>
                      <a:gd name="T3" fmla="*/ 1 h 791"/>
                      <a:gd name="T4" fmla="*/ 2 w 1769"/>
                      <a:gd name="T5" fmla="*/ 1 h 791"/>
                      <a:gd name="T6" fmla="*/ 3 w 1769"/>
                      <a:gd name="T7" fmla="*/ 4 h 791"/>
                      <a:gd name="T8" fmla="*/ 3 w 1769"/>
                      <a:gd name="T9" fmla="*/ 6 h 791"/>
                      <a:gd name="T10" fmla="*/ 3 w 1769"/>
                      <a:gd name="T11" fmla="*/ 7 h 791"/>
                      <a:gd name="T12" fmla="*/ 3 w 1769"/>
                      <a:gd name="T13" fmla="*/ 6 h 791"/>
                      <a:gd name="T14" fmla="*/ 2 w 1769"/>
                      <a:gd name="T15" fmla="*/ 4 h 791"/>
                      <a:gd name="T16" fmla="*/ 2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22" name="Group 94">
                  <a:extLst>
                    <a:ext uri="{FF2B5EF4-FFF2-40B4-BE49-F238E27FC236}">
                      <a16:creationId xmlns:a16="http://schemas.microsoft.com/office/drawing/2014/main" id="{AEE191FE-2273-A54C-A184-5BE76993940C}"/>
                    </a:ext>
                  </a:extLst>
                </p:cNvPr>
                <p:cNvGrpSpPr>
                  <a:grpSpLocks/>
                </p:cNvGrpSpPr>
                <p:nvPr/>
              </p:nvGrpSpPr>
              <p:grpSpPr bwMode="auto">
                <a:xfrm>
                  <a:off x="3715" y="748"/>
                  <a:ext cx="300" cy="930"/>
                  <a:chOff x="1455" y="1936"/>
                  <a:chExt cx="766" cy="2373"/>
                </a:xfrm>
              </p:grpSpPr>
              <p:sp>
                <p:nvSpPr>
                  <p:cNvPr id="173141" name="Freeform 95">
                    <a:extLst>
                      <a:ext uri="{FF2B5EF4-FFF2-40B4-BE49-F238E27FC236}">
                        <a16:creationId xmlns:a16="http://schemas.microsoft.com/office/drawing/2014/main" id="{6E33A713-1B39-F84B-979F-AD1CC8BE3644}"/>
                      </a:ext>
                    </a:extLst>
                  </p:cNvPr>
                  <p:cNvSpPr>
                    <a:spLocks/>
                  </p:cNvSpPr>
                  <p:nvPr/>
                </p:nvSpPr>
                <p:spPr bwMode="hidden">
                  <a:xfrm rot="17542885" flipH="1">
                    <a:off x="1267" y="2578"/>
                    <a:ext cx="1595" cy="312"/>
                  </a:xfrm>
                  <a:custGeom>
                    <a:avLst/>
                    <a:gdLst>
                      <a:gd name="T0" fmla="*/ 0 w 2736"/>
                      <a:gd name="T1" fmla="*/ 4 h 504"/>
                      <a:gd name="T2" fmla="*/ 4 w 2736"/>
                      <a:gd name="T3" fmla="*/ 1 h 504"/>
                      <a:gd name="T4" fmla="*/ 8 w 2736"/>
                      <a:gd name="T5" fmla="*/ 1 h 504"/>
                      <a:gd name="T6" fmla="*/ 12 w 2736"/>
                      <a:gd name="T7" fmla="*/ 1 h 504"/>
                      <a:gd name="T8" fmla="*/ 12 w 2736"/>
                      <a:gd name="T9" fmla="*/ 1 h 504"/>
                      <a:gd name="T10" fmla="*/ 8 w 2736"/>
                      <a:gd name="T11" fmla="*/ 1 h 504"/>
                      <a:gd name="T12" fmla="*/ 3 w 2736"/>
                      <a:gd name="T13" fmla="*/ 2 h 504"/>
                      <a:gd name="T14" fmla="*/ 0 w 2736"/>
                      <a:gd name="T15" fmla="*/ 4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42" name="Freeform 96">
                    <a:extLst>
                      <a:ext uri="{FF2B5EF4-FFF2-40B4-BE49-F238E27FC236}">
                        <a16:creationId xmlns:a16="http://schemas.microsoft.com/office/drawing/2014/main" id="{C81EBD37-2829-B24D-80C8-CC3F2A11B729}"/>
                      </a:ext>
                    </a:extLst>
                  </p:cNvPr>
                  <p:cNvSpPr>
                    <a:spLocks/>
                  </p:cNvSpPr>
                  <p:nvPr/>
                </p:nvSpPr>
                <p:spPr bwMode="hidden">
                  <a:xfrm rot="17542885" flipH="1">
                    <a:off x="1272" y="3636"/>
                    <a:ext cx="856" cy="490"/>
                  </a:xfrm>
                  <a:custGeom>
                    <a:avLst/>
                    <a:gdLst>
                      <a:gd name="T0" fmla="*/ 0 w 1769"/>
                      <a:gd name="T1" fmla="*/ 1 h 791"/>
                      <a:gd name="T2" fmla="*/ 0 w 1769"/>
                      <a:gd name="T3" fmla="*/ 1 h 791"/>
                      <a:gd name="T4" fmla="*/ 0 w 1769"/>
                      <a:gd name="T5" fmla="*/ 1 h 791"/>
                      <a:gd name="T6" fmla="*/ 1 w 1769"/>
                      <a:gd name="T7" fmla="*/ 4 h 791"/>
                      <a:gd name="T8" fmla="*/ 1 w 1769"/>
                      <a:gd name="T9" fmla="*/ 6 h 791"/>
                      <a:gd name="T10" fmla="*/ 1 w 1769"/>
                      <a:gd name="T11" fmla="*/ 7 h 791"/>
                      <a:gd name="T12" fmla="*/ 1 w 1769"/>
                      <a:gd name="T13" fmla="*/ 6 h 791"/>
                      <a:gd name="T14" fmla="*/ 1 w 1769"/>
                      <a:gd name="T15" fmla="*/ 4 h 791"/>
                      <a:gd name="T16" fmla="*/ 0 w 1769"/>
                      <a:gd name="T17" fmla="*/ 2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23" name="Group 97">
                  <a:extLst>
                    <a:ext uri="{FF2B5EF4-FFF2-40B4-BE49-F238E27FC236}">
                      <a16:creationId xmlns:a16="http://schemas.microsoft.com/office/drawing/2014/main" id="{DC52C023-8065-AE44-BFFD-F135D92724AA}"/>
                    </a:ext>
                  </a:extLst>
                </p:cNvPr>
                <p:cNvGrpSpPr>
                  <a:grpSpLocks/>
                </p:cNvGrpSpPr>
                <p:nvPr/>
              </p:nvGrpSpPr>
              <p:grpSpPr bwMode="auto">
                <a:xfrm rot="88588">
                  <a:off x="3923" y="769"/>
                  <a:ext cx="180" cy="913"/>
                  <a:chOff x="1956" y="1990"/>
                  <a:chExt cx="492" cy="2604"/>
                </a:xfrm>
              </p:grpSpPr>
              <p:sp>
                <p:nvSpPr>
                  <p:cNvPr id="173139" name="Freeform 98">
                    <a:extLst>
                      <a:ext uri="{FF2B5EF4-FFF2-40B4-BE49-F238E27FC236}">
                        <a16:creationId xmlns:a16="http://schemas.microsoft.com/office/drawing/2014/main" id="{47043EC1-2D63-514C-831B-45F2F66F2DE7}"/>
                      </a:ext>
                    </a:extLst>
                  </p:cNvPr>
                  <p:cNvSpPr>
                    <a:spLocks/>
                  </p:cNvSpPr>
                  <p:nvPr/>
                </p:nvSpPr>
                <p:spPr bwMode="hidden">
                  <a:xfrm rot="16782062" flipH="1">
                    <a:off x="1442" y="2695"/>
                    <a:ext cx="1711" cy="301"/>
                  </a:xfrm>
                  <a:custGeom>
                    <a:avLst/>
                    <a:gdLst>
                      <a:gd name="T0" fmla="*/ 0 w 2736"/>
                      <a:gd name="T1" fmla="*/ 3 h 504"/>
                      <a:gd name="T2" fmla="*/ 8 w 2736"/>
                      <a:gd name="T3" fmla="*/ 1 h 504"/>
                      <a:gd name="T4" fmla="*/ 16 w 2736"/>
                      <a:gd name="T5" fmla="*/ 1 h 504"/>
                      <a:gd name="T6" fmla="*/ 25 w 2736"/>
                      <a:gd name="T7" fmla="*/ 1 h 504"/>
                      <a:gd name="T8" fmla="*/ 25 w 2736"/>
                      <a:gd name="T9" fmla="*/ 1 h 504"/>
                      <a:gd name="T10" fmla="*/ 16 w 2736"/>
                      <a:gd name="T11" fmla="*/ 1 h 504"/>
                      <a:gd name="T12" fmla="*/ 6 w 2736"/>
                      <a:gd name="T13" fmla="*/ 2 h 504"/>
                      <a:gd name="T14" fmla="*/ 0 w 2736"/>
                      <a:gd name="T15" fmla="*/ 3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40" name="Freeform 99">
                    <a:extLst>
                      <a:ext uri="{FF2B5EF4-FFF2-40B4-BE49-F238E27FC236}">
                        <a16:creationId xmlns:a16="http://schemas.microsoft.com/office/drawing/2014/main" id="{210289CF-1593-5C42-8BA7-C5E8669184A1}"/>
                      </a:ext>
                    </a:extLst>
                  </p:cNvPr>
                  <p:cNvSpPr>
                    <a:spLocks/>
                  </p:cNvSpPr>
                  <p:nvPr/>
                </p:nvSpPr>
                <p:spPr bwMode="hidden">
                  <a:xfrm rot="16782062" flipH="1">
                    <a:off x="1734" y="3898"/>
                    <a:ext cx="918" cy="473"/>
                  </a:xfrm>
                  <a:custGeom>
                    <a:avLst/>
                    <a:gdLst>
                      <a:gd name="T0" fmla="*/ 1 w 1769"/>
                      <a:gd name="T1" fmla="*/ 1 h 791"/>
                      <a:gd name="T2" fmla="*/ 1 w 1769"/>
                      <a:gd name="T3" fmla="*/ 1 h 791"/>
                      <a:gd name="T4" fmla="*/ 2 w 1769"/>
                      <a:gd name="T5" fmla="*/ 1 h 791"/>
                      <a:gd name="T6" fmla="*/ 3 w 1769"/>
                      <a:gd name="T7" fmla="*/ 2 h 791"/>
                      <a:gd name="T8" fmla="*/ 3 w 1769"/>
                      <a:gd name="T9" fmla="*/ 4 h 791"/>
                      <a:gd name="T10" fmla="*/ 3 w 1769"/>
                      <a:gd name="T11" fmla="*/ 5 h 791"/>
                      <a:gd name="T12" fmla="*/ 2 w 1769"/>
                      <a:gd name="T13" fmla="*/ 4 h 791"/>
                      <a:gd name="T14" fmla="*/ 2 w 1769"/>
                      <a:gd name="T15" fmla="*/ 3 h 791"/>
                      <a:gd name="T16" fmla="*/ 2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24" name="Group 100">
                  <a:extLst>
                    <a:ext uri="{FF2B5EF4-FFF2-40B4-BE49-F238E27FC236}">
                      <a16:creationId xmlns:a16="http://schemas.microsoft.com/office/drawing/2014/main" id="{1967500D-CD51-1A4F-9598-1F8734D962D0}"/>
                    </a:ext>
                  </a:extLst>
                </p:cNvPr>
                <p:cNvGrpSpPr>
                  <a:grpSpLocks/>
                </p:cNvGrpSpPr>
                <p:nvPr/>
              </p:nvGrpSpPr>
              <p:grpSpPr bwMode="auto">
                <a:xfrm>
                  <a:off x="4451" y="662"/>
                  <a:ext cx="442" cy="951"/>
                  <a:chOff x="3334" y="1717"/>
                  <a:chExt cx="1125" cy="2426"/>
                </a:xfrm>
              </p:grpSpPr>
              <p:sp>
                <p:nvSpPr>
                  <p:cNvPr id="173137" name="Freeform 101">
                    <a:extLst>
                      <a:ext uri="{FF2B5EF4-FFF2-40B4-BE49-F238E27FC236}">
                        <a16:creationId xmlns:a16="http://schemas.microsoft.com/office/drawing/2014/main" id="{A6D090E4-DFD6-E244-94CB-6326378B509A}"/>
                      </a:ext>
                    </a:extLst>
                  </p:cNvPr>
                  <p:cNvSpPr>
                    <a:spLocks/>
                  </p:cNvSpPr>
                  <p:nvPr/>
                </p:nvSpPr>
                <p:spPr bwMode="hidden">
                  <a:xfrm rot="3144576">
                    <a:off x="2628" y="2423"/>
                    <a:ext cx="1724" cy="312"/>
                  </a:xfrm>
                  <a:custGeom>
                    <a:avLst/>
                    <a:gdLst>
                      <a:gd name="T0" fmla="*/ 0 w 2736"/>
                      <a:gd name="T1" fmla="*/ 4 h 504"/>
                      <a:gd name="T2" fmla="*/ 8 w 2736"/>
                      <a:gd name="T3" fmla="*/ 1 h 504"/>
                      <a:gd name="T4" fmla="*/ 18 w 2736"/>
                      <a:gd name="T5" fmla="*/ 1 h 504"/>
                      <a:gd name="T6" fmla="*/ 27 w 2736"/>
                      <a:gd name="T7" fmla="*/ 1 h 504"/>
                      <a:gd name="T8" fmla="*/ 26 w 2736"/>
                      <a:gd name="T9" fmla="*/ 1 h 504"/>
                      <a:gd name="T10" fmla="*/ 18 w 2736"/>
                      <a:gd name="T11" fmla="*/ 1 h 504"/>
                      <a:gd name="T12" fmla="*/ 6 w 2736"/>
                      <a:gd name="T13" fmla="*/ 2 h 504"/>
                      <a:gd name="T14" fmla="*/ 0 w 2736"/>
                      <a:gd name="T15" fmla="*/ 4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38" name="Freeform 102">
                    <a:extLst>
                      <a:ext uri="{FF2B5EF4-FFF2-40B4-BE49-F238E27FC236}">
                        <a16:creationId xmlns:a16="http://schemas.microsoft.com/office/drawing/2014/main" id="{673CCBA4-9D0C-FD48-966D-2F4FBF9DF684}"/>
                      </a:ext>
                    </a:extLst>
                  </p:cNvPr>
                  <p:cNvSpPr>
                    <a:spLocks/>
                  </p:cNvSpPr>
                  <p:nvPr/>
                </p:nvSpPr>
                <p:spPr bwMode="hidden">
                  <a:xfrm rot="3144576">
                    <a:off x="3751" y="3436"/>
                    <a:ext cx="925" cy="490"/>
                  </a:xfrm>
                  <a:custGeom>
                    <a:avLst/>
                    <a:gdLst>
                      <a:gd name="T0" fmla="*/ 1 w 1769"/>
                      <a:gd name="T1" fmla="*/ 1 h 791"/>
                      <a:gd name="T2" fmla="*/ 1 w 1769"/>
                      <a:gd name="T3" fmla="*/ 1 h 791"/>
                      <a:gd name="T4" fmla="*/ 2 w 1769"/>
                      <a:gd name="T5" fmla="*/ 1 h 791"/>
                      <a:gd name="T6" fmla="*/ 3 w 1769"/>
                      <a:gd name="T7" fmla="*/ 4 h 791"/>
                      <a:gd name="T8" fmla="*/ 3 w 1769"/>
                      <a:gd name="T9" fmla="*/ 6 h 791"/>
                      <a:gd name="T10" fmla="*/ 3 w 1769"/>
                      <a:gd name="T11" fmla="*/ 7 h 791"/>
                      <a:gd name="T12" fmla="*/ 3 w 1769"/>
                      <a:gd name="T13" fmla="*/ 6 h 791"/>
                      <a:gd name="T14" fmla="*/ 2 w 1769"/>
                      <a:gd name="T15" fmla="*/ 4 h 791"/>
                      <a:gd name="T16" fmla="*/ 2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25" name="Group 103">
                  <a:extLst>
                    <a:ext uri="{FF2B5EF4-FFF2-40B4-BE49-F238E27FC236}">
                      <a16:creationId xmlns:a16="http://schemas.microsoft.com/office/drawing/2014/main" id="{09FB767E-7899-D24E-A4E5-3463C1F25775}"/>
                    </a:ext>
                  </a:extLst>
                </p:cNvPr>
                <p:cNvGrpSpPr>
                  <a:grpSpLocks/>
                </p:cNvGrpSpPr>
                <p:nvPr/>
              </p:nvGrpSpPr>
              <p:grpSpPr bwMode="auto">
                <a:xfrm>
                  <a:off x="4391" y="721"/>
                  <a:ext cx="347" cy="951"/>
                  <a:chOff x="3181" y="1866"/>
                  <a:chExt cx="883" cy="2426"/>
                </a:xfrm>
              </p:grpSpPr>
              <p:sp>
                <p:nvSpPr>
                  <p:cNvPr id="173135" name="Freeform 104">
                    <a:extLst>
                      <a:ext uri="{FF2B5EF4-FFF2-40B4-BE49-F238E27FC236}">
                        <a16:creationId xmlns:a16="http://schemas.microsoft.com/office/drawing/2014/main" id="{41079B2F-2ED3-0845-A344-1028B1696B8A}"/>
                      </a:ext>
                    </a:extLst>
                  </p:cNvPr>
                  <p:cNvSpPr>
                    <a:spLocks/>
                  </p:cNvSpPr>
                  <p:nvPr/>
                </p:nvSpPr>
                <p:spPr bwMode="hidden">
                  <a:xfrm rot="3745735">
                    <a:off x="2506" y="2541"/>
                    <a:ext cx="1650" cy="299"/>
                  </a:xfrm>
                  <a:custGeom>
                    <a:avLst/>
                    <a:gdLst>
                      <a:gd name="T0" fmla="*/ 0 w 2736"/>
                      <a:gd name="T1" fmla="*/ 3 h 504"/>
                      <a:gd name="T2" fmla="*/ 5 w 2736"/>
                      <a:gd name="T3" fmla="*/ 1 h 504"/>
                      <a:gd name="T4" fmla="*/ 11 w 2736"/>
                      <a:gd name="T5" fmla="*/ 1 h 504"/>
                      <a:gd name="T6" fmla="*/ 17 w 2736"/>
                      <a:gd name="T7" fmla="*/ 1 h 504"/>
                      <a:gd name="T8" fmla="*/ 17 w 2736"/>
                      <a:gd name="T9" fmla="*/ 1 h 504"/>
                      <a:gd name="T10" fmla="*/ 11 w 2736"/>
                      <a:gd name="T11" fmla="*/ 1 h 504"/>
                      <a:gd name="T12" fmla="*/ 4 w 2736"/>
                      <a:gd name="T13" fmla="*/ 1 h 504"/>
                      <a:gd name="T14" fmla="*/ 0 w 2736"/>
                      <a:gd name="T15" fmla="*/ 3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36" name="Freeform 105">
                    <a:extLst>
                      <a:ext uri="{FF2B5EF4-FFF2-40B4-BE49-F238E27FC236}">
                        <a16:creationId xmlns:a16="http://schemas.microsoft.com/office/drawing/2014/main" id="{9446FC60-A19D-B64B-932D-705FB783A7F5}"/>
                      </a:ext>
                    </a:extLst>
                  </p:cNvPr>
                  <p:cNvSpPr>
                    <a:spLocks/>
                  </p:cNvSpPr>
                  <p:nvPr/>
                </p:nvSpPr>
                <p:spPr bwMode="hidden">
                  <a:xfrm rot="3745735">
                    <a:off x="3387" y="3615"/>
                    <a:ext cx="885" cy="469"/>
                  </a:xfrm>
                  <a:custGeom>
                    <a:avLst/>
                    <a:gdLst>
                      <a:gd name="T0" fmla="*/ 1 w 1769"/>
                      <a:gd name="T1" fmla="*/ 1 h 791"/>
                      <a:gd name="T2" fmla="*/ 1 w 1769"/>
                      <a:gd name="T3" fmla="*/ 1 h 791"/>
                      <a:gd name="T4" fmla="*/ 2 w 1769"/>
                      <a:gd name="T5" fmla="*/ 1 h 791"/>
                      <a:gd name="T6" fmla="*/ 2 w 1769"/>
                      <a:gd name="T7" fmla="*/ 2 h 791"/>
                      <a:gd name="T8" fmla="*/ 2 w 1769"/>
                      <a:gd name="T9" fmla="*/ 3 h 791"/>
                      <a:gd name="T10" fmla="*/ 2 w 1769"/>
                      <a:gd name="T11" fmla="*/ 4 h 791"/>
                      <a:gd name="T12" fmla="*/ 2 w 1769"/>
                      <a:gd name="T13" fmla="*/ 3 h 791"/>
                      <a:gd name="T14" fmla="*/ 2 w 1769"/>
                      <a:gd name="T15" fmla="*/ 2 h 791"/>
                      <a:gd name="T16" fmla="*/ 2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26" name="Group 106">
                  <a:extLst>
                    <a:ext uri="{FF2B5EF4-FFF2-40B4-BE49-F238E27FC236}">
                      <a16:creationId xmlns:a16="http://schemas.microsoft.com/office/drawing/2014/main" id="{B187EA11-A3A4-4A40-882D-F1EDB40D8391}"/>
                    </a:ext>
                  </a:extLst>
                </p:cNvPr>
                <p:cNvGrpSpPr>
                  <a:grpSpLocks/>
                </p:cNvGrpSpPr>
                <p:nvPr/>
              </p:nvGrpSpPr>
              <p:grpSpPr bwMode="auto">
                <a:xfrm>
                  <a:off x="4323" y="767"/>
                  <a:ext cx="243" cy="935"/>
                  <a:chOff x="3006" y="1983"/>
                  <a:chExt cx="619" cy="2386"/>
                </a:xfrm>
              </p:grpSpPr>
              <p:sp>
                <p:nvSpPr>
                  <p:cNvPr id="173133" name="Freeform 107">
                    <a:extLst>
                      <a:ext uri="{FF2B5EF4-FFF2-40B4-BE49-F238E27FC236}">
                        <a16:creationId xmlns:a16="http://schemas.microsoft.com/office/drawing/2014/main" id="{67E55C0D-7DFA-094F-A6B1-8A42133F73C5}"/>
                      </a:ext>
                    </a:extLst>
                  </p:cNvPr>
                  <p:cNvSpPr>
                    <a:spLocks/>
                  </p:cNvSpPr>
                  <p:nvPr/>
                </p:nvSpPr>
                <p:spPr bwMode="hidden">
                  <a:xfrm rot="4286818">
                    <a:off x="2328" y="2661"/>
                    <a:ext cx="1601" cy="246"/>
                  </a:xfrm>
                  <a:custGeom>
                    <a:avLst/>
                    <a:gdLst>
                      <a:gd name="T0" fmla="*/ 0 w 2736"/>
                      <a:gd name="T1" fmla="*/ 0 h 504"/>
                      <a:gd name="T2" fmla="*/ 4 w 2736"/>
                      <a:gd name="T3" fmla="*/ 0 h 504"/>
                      <a:gd name="T4" fmla="*/ 9 w 2736"/>
                      <a:gd name="T5" fmla="*/ 0 h 504"/>
                      <a:gd name="T6" fmla="*/ 13 w 2736"/>
                      <a:gd name="T7" fmla="*/ 0 h 504"/>
                      <a:gd name="T8" fmla="*/ 13 w 2736"/>
                      <a:gd name="T9" fmla="*/ 0 h 504"/>
                      <a:gd name="T10" fmla="*/ 9 w 2736"/>
                      <a:gd name="T11" fmla="*/ 0 h 504"/>
                      <a:gd name="T12" fmla="*/ 3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34" name="Freeform 108">
                    <a:extLst>
                      <a:ext uri="{FF2B5EF4-FFF2-40B4-BE49-F238E27FC236}">
                        <a16:creationId xmlns:a16="http://schemas.microsoft.com/office/drawing/2014/main" id="{B78CB096-6E8E-F84A-ADDC-EDFF138F818D}"/>
                      </a:ext>
                    </a:extLst>
                  </p:cNvPr>
                  <p:cNvSpPr>
                    <a:spLocks/>
                  </p:cNvSpPr>
                  <p:nvPr/>
                </p:nvSpPr>
                <p:spPr bwMode="hidden">
                  <a:xfrm rot="4286818">
                    <a:off x="3002" y="3747"/>
                    <a:ext cx="859" cy="386"/>
                  </a:xfrm>
                  <a:custGeom>
                    <a:avLst/>
                    <a:gdLst>
                      <a:gd name="T0" fmla="*/ 0 w 1769"/>
                      <a:gd name="T1" fmla="*/ 0 h 791"/>
                      <a:gd name="T2" fmla="*/ 0 w 1769"/>
                      <a:gd name="T3" fmla="*/ 0 h 791"/>
                      <a:gd name="T4" fmla="*/ 1 w 1769"/>
                      <a:gd name="T5" fmla="*/ 0 h 791"/>
                      <a:gd name="T6" fmla="*/ 1 w 1769"/>
                      <a:gd name="T7" fmla="*/ 0 h 791"/>
                      <a:gd name="T8" fmla="*/ 1 w 1769"/>
                      <a:gd name="T9" fmla="*/ 0 h 791"/>
                      <a:gd name="T10" fmla="*/ 1 w 1769"/>
                      <a:gd name="T11" fmla="*/ 0 h 791"/>
                      <a:gd name="T12" fmla="*/ 1 w 1769"/>
                      <a:gd name="T13" fmla="*/ 0 h 791"/>
                      <a:gd name="T14" fmla="*/ 1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27" name="Group 109">
                  <a:extLst>
                    <a:ext uri="{FF2B5EF4-FFF2-40B4-BE49-F238E27FC236}">
                      <a16:creationId xmlns:a16="http://schemas.microsoft.com/office/drawing/2014/main" id="{F17F5AAF-BFB5-AE40-B9B2-D4D2F986E3C2}"/>
                    </a:ext>
                  </a:extLst>
                </p:cNvPr>
                <p:cNvGrpSpPr>
                  <a:grpSpLocks/>
                </p:cNvGrpSpPr>
                <p:nvPr/>
              </p:nvGrpSpPr>
              <p:grpSpPr bwMode="auto">
                <a:xfrm>
                  <a:off x="4249" y="813"/>
                  <a:ext cx="159" cy="870"/>
                  <a:chOff x="2819" y="2101"/>
                  <a:chExt cx="405" cy="2219"/>
                </a:xfrm>
              </p:grpSpPr>
              <p:sp>
                <p:nvSpPr>
                  <p:cNvPr id="173131" name="Freeform 110">
                    <a:extLst>
                      <a:ext uri="{FF2B5EF4-FFF2-40B4-BE49-F238E27FC236}">
                        <a16:creationId xmlns:a16="http://schemas.microsoft.com/office/drawing/2014/main" id="{19B6A41A-500A-1C44-8846-70D5FF708758}"/>
                      </a:ext>
                    </a:extLst>
                  </p:cNvPr>
                  <p:cNvSpPr>
                    <a:spLocks/>
                  </p:cNvSpPr>
                  <p:nvPr/>
                </p:nvSpPr>
                <p:spPr bwMode="hidden">
                  <a:xfrm rot="4898956">
                    <a:off x="2206" y="2714"/>
                    <a:ext cx="1471" cy="246"/>
                  </a:xfrm>
                  <a:custGeom>
                    <a:avLst/>
                    <a:gdLst>
                      <a:gd name="T0" fmla="*/ 0 w 2736"/>
                      <a:gd name="T1" fmla="*/ 0 h 504"/>
                      <a:gd name="T2" fmla="*/ 2 w 2736"/>
                      <a:gd name="T3" fmla="*/ 0 h 504"/>
                      <a:gd name="T4" fmla="*/ 3 w 2736"/>
                      <a:gd name="T5" fmla="*/ 0 h 504"/>
                      <a:gd name="T6" fmla="*/ 5 w 2736"/>
                      <a:gd name="T7" fmla="*/ 0 h 504"/>
                      <a:gd name="T8" fmla="*/ 5 w 2736"/>
                      <a:gd name="T9" fmla="*/ 0 h 504"/>
                      <a:gd name="T10" fmla="*/ 3 w 2736"/>
                      <a:gd name="T11" fmla="*/ 0 h 504"/>
                      <a:gd name="T12" fmla="*/ 2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32" name="Freeform 111">
                    <a:extLst>
                      <a:ext uri="{FF2B5EF4-FFF2-40B4-BE49-F238E27FC236}">
                        <a16:creationId xmlns:a16="http://schemas.microsoft.com/office/drawing/2014/main" id="{1EF15B4C-66E5-9A49-BB56-3409509F26EB}"/>
                      </a:ext>
                    </a:extLst>
                  </p:cNvPr>
                  <p:cNvSpPr>
                    <a:spLocks/>
                  </p:cNvSpPr>
                  <p:nvPr/>
                </p:nvSpPr>
                <p:spPr bwMode="hidden">
                  <a:xfrm rot="4898956">
                    <a:off x="2636" y="3732"/>
                    <a:ext cx="790" cy="386"/>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173128" name="Group 112">
                  <a:extLst>
                    <a:ext uri="{FF2B5EF4-FFF2-40B4-BE49-F238E27FC236}">
                      <a16:creationId xmlns:a16="http://schemas.microsoft.com/office/drawing/2014/main" id="{2DEE4CFD-7859-C14E-A398-FE70B97ED21F}"/>
                    </a:ext>
                  </a:extLst>
                </p:cNvPr>
                <p:cNvGrpSpPr>
                  <a:grpSpLocks/>
                </p:cNvGrpSpPr>
                <p:nvPr/>
              </p:nvGrpSpPr>
              <p:grpSpPr bwMode="auto">
                <a:xfrm>
                  <a:off x="4045" y="826"/>
                  <a:ext cx="167" cy="857"/>
                  <a:chOff x="2287" y="2135"/>
                  <a:chExt cx="426" cy="2185"/>
                </a:xfrm>
              </p:grpSpPr>
              <p:sp>
                <p:nvSpPr>
                  <p:cNvPr id="173129" name="Freeform 113">
                    <a:extLst>
                      <a:ext uri="{FF2B5EF4-FFF2-40B4-BE49-F238E27FC236}">
                        <a16:creationId xmlns:a16="http://schemas.microsoft.com/office/drawing/2014/main" id="{099222D5-E87A-004D-9509-61A776AB6AE3}"/>
                      </a:ext>
                    </a:extLst>
                  </p:cNvPr>
                  <p:cNvSpPr>
                    <a:spLocks/>
                  </p:cNvSpPr>
                  <p:nvPr/>
                </p:nvSpPr>
                <p:spPr bwMode="hidden">
                  <a:xfrm rot="5755659">
                    <a:off x="1900" y="2760"/>
                    <a:ext cx="1437" cy="188"/>
                  </a:xfrm>
                  <a:custGeom>
                    <a:avLst/>
                    <a:gdLst>
                      <a:gd name="T0" fmla="*/ 0 w 2736"/>
                      <a:gd name="T1" fmla="*/ 0 h 504"/>
                      <a:gd name="T2" fmla="*/ 2 w 2736"/>
                      <a:gd name="T3" fmla="*/ 0 h 504"/>
                      <a:gd name="T4" fmla="*/ 3 w 2736"/>
                      <a:gd name="T5" fmla="*/ 0 h 504"/>
                      <a:gd name="T6" fmla="*/ 4 w 2736"/>
                      <a:gd name="T7" fmla="*/ 0 h 504"/>
                      <a:gd name="T8" fmla="*/ 4 w 2736"/>
                      <a:gd name="T9" fmla="*/ 0 h 504"/>
                      <a:gd name="T10" fmla="*/ 3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130" name="Freeform 114">
                    <a:extLst>
                      <a:ext uri="{FF2B5EF4-FFF2-40B4-BE49-F238E27FC236}">
                        <a16:creationId xmlns:a16="http://schemas.microsoft.com/office/drawing/2014/main" id="{551D7023-91AF-F844-822F-B08808A79F62}"/>
                      </a:ext>
                    </a:extLst>
                  </p:cNvPr>
                  <p:cNvSpPr>
                    <a:spLocks/>
                  </p:cNvSpPr>
                  <p:nvPr/>
                </p:nvSpPr>
                <p:spPr bwMode="hidden">
                  <a:xfrm rot="5755659">
                    <a:off x="2049" y="3787"/>
                    <a:ext cx="771" cy="29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sp>
            <p:nvSpPr>
              <p:cNvPr id="173073" name="Freeform 115">
                <a:extLst>
                  <a:ext uri="{FF2B5EF4-FFF2-40B4-BE49-F238E27FC236}">
                    <a16:creationId xmlns:a16="http://schemas.microsoft.com/office/drawing/2014/main" id="{10ADE274-9214-7245-86B5-BCF58BF4D962}"/>
                  </a:ext>
                </a:extLst>
              </p:cNvPr>
              <p:cNvSpPr>
                <a:spLocks/>
              </p:cNvSpPr>
              <p:nvPr/>
            </p:nvSpPr>
            <p:spPr bwMode="hidden">
              <a:xfrm flipH="1">
                <a:off x="3873" y="934"/>
                <a:ext cx="191" cy="580"/>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74" name="Arc 116">
                <a:extLst>
                  <a:ext uri="{FF2B5EF4-FFF2-40B4-BE49-F238E27FC236}">
                    <a16:creationId xmlns:a16="http://schemas.microsoft.com/office/drawing/2014/main" id="{A4FD53F5-B5B4-8843-8047-8E1A2FFA6233}"/>
                  </a:ext>
                </a:extLst>
              </p:cNvPr>
              <p:cNvSpPr>
                <a:spLocks/>
              </p:cNvSpPr>
              <p:nvPr/>
            </p:nvSpPr>
            <p:spPr bwMode="hidden">
              <a:xfrm flipH="1">
                <a:off x="3528" y="726"/>
                <a:ext cx="833" cy="903"/>
              </a:xfrm>
              <a:custGeom>
                <a:avLst/>
                <a:gdLst>
                  <a:gd name="T0" fmla="*/ 0 w 21600"/>
                  <a:gd name="T1" fmla="*/ 0 h 21602"/>
                  <a:gd name="T2" fmla="*/ 0 w 21600"/>
                  <a:gd name="T3" fmla="*/ 0 h 21602"/>
                  <a:gd name="T4" fmla="*/ 0 w 21600"/>
                  <a:gd name="T5" fmla="*/ 0 h 21602"/>
                  <a:gd name="T6" fmla="*/ 0 60000 65536"/>
                  <a:gd name="T7" fmla="*/ 0 60000 65536"/>
                  <a:gd name="T8" fmla="*/ 0 60000 65536"/>
                </a:gdLst>
                <a:ahLst/>
                <a:cxnLst>
                  <a:cxn ang="T6">
                    <a:pos x="T0" y="T1"/>
                  </a:cxn>
                  <a:cxn ang="T7">
                    <a:pos x="T2" y="T3"/>
                  </a:cxn>
                  <a:cxn ang="T8">
                    <a:pos x="T4" y="T5"/>
                  </a:cxn>
                </a:cxnLst>
                <a:rect l="0" t="0" r="r" b="b"/>
                <a:pathLst>
                  <a:path w="21600" h="21602" fill="none" extrusionOk="0">
                    <a:moveTo>
                      <a:pt x="5466" y="0"/>
                    </a:moveTo>
                    <a:cubicBezTo>
                      <a:pt x="14970" y="2486"/>
                      <a:pt x="21600" y="11073"/>
                      <a:pt x="21600" y="20897"/>
                    </a:cubicBezTo>
                    <a:cubicBezTo>
                      <a:pt x="21600" y="21132"/>
                      <a:pt x="21596" y="21367"/>
                      <a:pt x="21588" y="21601"/>
                    </a:cubicBezTo>
                  </a:path>
                  <a:path w="21600" h="21602" stroke="0" extrusionOk="0">
                    <a:moveTo>
                      <a:pt x="5466" y="0"/>
                    </a:moveTo>
                    <a:cubicBezTo>
                      <a:pt x="14970" y="2486"/>
                      <a:pt x="21600" y="11073"/>
                      <a:pt x="21600" y="20897"/>
                    </a:cubicBezTo>
                    <a:cubicBezTo>
                      <a:pt x="21600" y="21132"/>
                      <a:pt x="21596" y="21367"/>
                      <a:pt x="21588" y="21601"/>
                    </a:cubicBezTo>
                    <a:lnTo>
                      <a:pt x="0" y="20897"/>
                    </a:lnTo>
                    <a:lnTo>
                      <a:pt x="5466" y="0"/>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75" name="Arc 117">
                <a:extLst>
                  <a:ext uri="{FF2B5EF4-FFF2-40B4-BE49-F238E27FC236}">
                    <a16:creationId xmlns:a16="http://schemas.microsoft.com/office/drawing/2014/main" id="{C92F63AC-76A5-2E4E-9E5A-57959AB5D3FE}"/>
                  </a:ext>
                </a:extLst>
              </p:cNvPr>
              <p:cNvSpPr>
                <a:spLocks/>
              </p:cNvSpPr>
              <p:nvPr/>
            </p:nvSpPr>
            <p:spPr bwMode="hidden">
              <a:xfrm flipV="1">
                <a:off x="4278" y="179"/>
                <a:ext cx="1007" cy="802"/>
              </a:xfrm>
              <a:custGeom>
                <a:avLst/>
                <a:gdLst>
                  <a:gd name="T0" fmla="*/ 0 w 36729"/>
                  <a:gd name="T1" fmla="*/ 0 h 21600"/>
                  <a:gd name="T2" fmla="*/ 0 w 36729"/>
                  <a:gd name="T3" fmla="*/ 0 h 21600"/>
                  <a:gd name="T4" fmla="*/ 0 w 36729"/>
                  <a:gd name="T5" fmla="*/ 0 h 21600"/>
                  <a:gd name="T6" fmla="*/ 0 60000 65536"/>
                  <a:gd name="T7" fmla="*/ 0 60000 65536"/>
                  <a:gd name="T8" fmla="*/ 0 60000 65536"/>
                </a:gdLst>
                <a:ahLst/>
                <a:cxnLst>
                  <a:cxn ang="T6">
                    <a:pos x="T0" y="T1"/>
                  </a:cxn>
                  <a:cxn ang="T7">
                    <a:pos x="T2" y="T3"/>
                  </a:cxn>
                  <a:cxn ang="T8">
                    <a:pos x="T4" y="T5"/>
                  </a:cxn>
                </a:cxnLst>
                <a:rect l="0" t="0" r="r" b="b"/>
                <a:pathLst>
                  <a:path w="36729" h="21600" fill="none" extrusionOk="0">
                    <a:moveTo>
                      <a:pt x="36729" y="10451"/>
                    </a:moveTo>
                    <a:cubicBezTo>
                      <a:pt x="32926" y="17330"/>
                      <a:pt x="25686" y="21600"/>
                      <a:pt x="17826" y="21600"/>
                    </a:cubicBezTo>
                    <a:cubicBezTo>
                      <a:pt x="10696" y="21600"/>
                      <a:pt x="4025" y="18081"/>
                      <a:pt x="-1" y="12197"/>
                    </a:cubicBezTo>
                  </a:path>
                  <a:path w="36729" h="21600" stroke="0" extrusionOk="0">
                    <a:moveTo>
                      <a:pt x="36729" y="10451"/>
                    </a:moveTo>
                    <a:cubicBezTo>
                      <a:pt x="32926" y="17330"/>
                      <a:pt x="25686" y="21600"/>
                      <a:pt x="17826" y="21600"/>
                    </a:cubicBezTo>
                    <a:cubicBezTo>
                      <a:pt x="10696" y="21600"/>
                      <a:pt x="4025" y="18081"/>
                      <a:pt x="-1" y="12197"/>
                    </a:cubicBezTo>
                    <a:lnTo>
                      <a:pt x="17826" y="0"/>
                    </a:lnTo>
                    <a:lnTo>
                      <a:pt x="36729" y="10451"/>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76" name="Arc 118">
                <a:extLst>
                  <a:ext uri="{FF2B5EF4-FFF2-40B4-BE49-F238E27FC236}">
                    <a16:creationId xmlns:a16="http://schemas.microsoft.com/office/drawing/2014/main" id="{14D3A492-EA75-4241-B41B-D46F6CF163C0}"/>
                  </a:ext>
                </a:extLst>
              </p:cNvPr>
              <p:cNvSpPr>
                <a:spLocks/>
              </p:cNvSpPr>
              <p:nvPr/>
            </p:nvSpPr>
            <p:spPr bwMode="hidden">
              <a:xfrm flipH="1">
                <a:off x="3612" y="580"/>
                <a:ext cx="487" cy="933"/>
              </a:xfrm>
              <a:custGeom>
                <a:avLst/>
                <a:gdLst>
                  <a:gd name="T0" fmla="*/ 0 w 28940"/>
                  <a:gd name="T1" fmla="*/ 0 h 22305"/>
                  <a:gd name="T2" fmla="*/ 0 w 28940"/>
                  <a:gd name="T3" fmla="*/ 0 h 22305"/>
                  <a:gd name="T4" fmla="*/ 0 w 28940"/>
                  <a:gd name="T5" fmla="*/ 0 h 22305"/>
                  <a:gd name="T6" fmla="*/ 0 60000 65536"/>
                  <a:gd name="T7" fmla="*/ 0 60000 65536"/>
                  <a:gd name="T8" fmla="*/ 0 60000 65536"/>
                </a:gdLst>
                <a:ahLst/>
                <a:cxnLst>
                  <a:cxn ang="T6">
                    <a:pos x="T0" y="T1"/>
                  </a:cxn>
                  <a:cxn ang="T7">
                    <a:pos x="T2" y="T3"/>
                  </a:cxn>
                  <a:cxn ang="T8">
                    <a:pos x="T4" y="T5"/>
                  </a:cxn>
                </a:cxnLst>
                <a:rect l="0" t="0" r="r" b="b"/>
                <a:pathLst>
                  <a:path w="28940" h="22305" fill="none" extrusionOk="0">
                    <a:moveTo>
                      <a:pt x="0" y="1285"/>
                    </a:moveTo>
                    <a:cubicBezTo>
                      <a:pt x="2353" y="434"/>
                      <a:pt x="4837" y="0"/>
                      <a:pt x="7340" y="0"/>
                    </a:cubicBezTo>
                    <a:cubicBezTo>
                      <a:pt x="19269" y="0"/>
                      <a:pt x="28940" y="9670"/>
                      <a:pt x="28940" y="21600"/>
                    </a:cubicBezTo>
                    <a:cubicBezTo>
                      <a:pt x="28940" y="21835"/>
                      <a:pt x="28936" y="22070"/>
                      <a:pt x="28928" y="22304"/>
                    </a:cubicBezTo>
                  </a:path>
                  <a:path w="28940" h="22305" stroke="0" extrusionOk="0">
                    <a:moveTo>
                      <a:pt x="0" y="1285"/>
                    </a:moveTo>
                    <a:cubicBezTo>
                      <a:pt x="2353" y="434"/>
                      <a:pt x="4837" y="0"/>
                      <a:pt x="7340" y="0"/>
                    </a:cubicBezTo>
                    <a:cubicBezTo>
                      <a:pt x="19269" y="0"/>
                      <a:pt x="28940" y="9670"/>
                      <a:pt x="28940" y="21600"/>
                    </a:cubicBezTo>
                    <a:cubicBezTo>
                      <a:pt x="28940" y="21835"/>
                      <a:pt x="28936" y="22070"/>
                      <a:pt x="28928" y="22304"/>
                    </a:cubicBezTo>
                    <a:lnTo>
                      <a:pt x="7340" y="21600"/>
                    </a:lnTo>
                    <a:lnTo>
                      <a:pt x="0" y="1285"/>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77" name="Arc 119">
                <a:extLst>
                  <a:ext uri="{FF2B5EF4-FFF2-40B4-BE49-F238E27FC236}">
                    <a16:creationId xmlns:a16="http://schemas.microsoft.com/office/drawing/2014/main" id="{3550FD82-AC2C-9B45-85DC-A2139A8A4E87}"/>
                  </a:ext>
                </a:extLst>
              </p:cNvPr>
              <p:cNvSpPr>
                <a:spLocks/>
              </p:cNvSpPr>
              <p:nvPr/>
            </p:nvSpPr>
            <p:spPr bwMode="hidden">
              <a:xfrm flipH="1">
                <a:off x="3267" y="628"/>
                <a:ext cx="791" cy="932"/>
              </a:xfrm>
              <a:custGeom>
                <a:avLst/>
                <a:gdLst>
                  <a:gd name="T0" fmla="*/ 0 w 30473"/>
                  <a:gd name="T1" fmla="*/ 0 h 22305"/>
                  <a:gd name="T2" fmla="*/ 0 w 30473"/>
                  <a:gd name="T3" fmla="*/ 0 h 22305"/>
                  <a:gd name="T4" fmla="*/ 0 w 30473"/>
                  <a:gd name="T5" fmla="*/ 0 h 22305"/>
                  <a:gd name="T6" fmla="*/ 0 60000 65536"/>
                  <a:gd name="T7" fmla="*/ 0 60000 65536"/>
                  <a:gd name="T8" fmla="*/ 0 60000 65536"/>
                </a:gdLst>
                <a:ahLst/>
                <a:cxnLst>
                  <a:cxn ang="T6">
                    <a:pos x="T0" y="T1"/>
                  </a:cxn>
                  <a:cxn ang="T7">
                    <a:pos x="T2" y="T3"/>
                  </a:cxn>
                  <a:cxn ang="T8">
                    <a:pos x="T4" y="T5"/>
                  </a:cxn>
                </a:cxnLst>
                <a:rect l="0" t="0" r="r" b="b"/>
                <a:pathLst>
                  <a:path w="30473" h="22305" fill="none" extrusionOk="0">
                    <a:moveTo>
                      <a:pt x="-1" y="1906"/>
                    </a:moveTo>
                    <a:cubicBezTo>
                      <a:pt x="2789" y="649"/>
                      <a:pt x="5813" y="0"/>
                      <a:pt x="8873" y="0"/>
                    </a:cubicBezTo>
                    <a:cubicBezTo>
                      <a:pt x="20802" y="0"/>
                      <a:pt x="30473" y="9670"/>
                      <a:pt x="30473" y="21600"/>
                    </a:cubicBezTo>
                    <a:cubicBezTo>
                      <a:pt x="30473" y="21835"/>
                      <a:pt x="30469" y="22070"/>
                      <a:pt x="30461" y="22304"/>
                    </a:cubicBezTo>
                  </a:path>
                  <a:path w="30473" h="22305" stroke="0" extrusionOk="0">
                    <a:moveTo>
                      <a:pt x="-1" y="1906"/>
                    </a:moveTo>
                    <a:cubicBezTo>
                      <a:pt x="2789" y="649"/>
                      <a:pt x="5813" y="0"/>
                      <a:pt x="8873" y="0"/>
                    </a:cubicBezTo>
                    <a:cubicBezTo>
                      <a:pt x="20802" y="0"/>
                      <a:pt x="30473" y="9670"/>
                      <a:pt x="30473" y="21600"/>
                    </a:cubicBezTo>
                    <a:cubicBezTo>
                      <a:pt x="30473" y="21835"/>
                      <a:pt x="30469" y="22070"/>
                      <a:pt x="30461" y="22304"/>
                    </a:cubicBezTo>
                    <a:lnTo>
                      <a:pt x="8873" y="21600"/>
                    </a:lnTo>
                    <a:lnTo>
                      <a:pt x="-1" y="1906"/>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78" name="Arc 120">
                <a:extLst>
                  <a:ext uri="{FF2B5EF4-FFF2-40B4-BE49-F238E27FC236}">
                    <a16:creationId xmlns:a16="http://schemas.microsoft.com/office/drawing/2014/main" id="{622344CA-95FE-934E-BE00-216BE8DD2A3E}"/>
                  </a:ext>
                </a:extLst>
              </p:cNvPr>
              <p:cNvSpPr>
                <a:spLocks/>
              </p:cNvSpPr>
              <p:nvPr/>
            </p:nvSpPr>
            <p:spPr bwMode="hidden">
              <a:xfrm flipH="1">
                <a:off x="3197" y="458"/>
                <a:ext cx="932" cy="933"/>
              </a:xfrm>
              <a:custGeom>
                <a:avLst/>
                <a:gdLst>
                  <a:gd name="T0" fmla="*/ 0 w 34455"/>
                  <a:gd name="T1" fmla="*/ 0 h 22305"/>
                  <a:gd name="T2" fmla="*/ 0 w 34455"/>
                  <a:gd name="T3" fmla="*/ 0 h 22305"/>
                  <a:gd name="T4" fmla="*/ 0 w 34455"/>
                  <a:gd name="T5" fmla="*/ 0 h 22305"/>
                  <a:gd name="T6" fmla="*/ 0 60000 65536"/>
                  <a:gd name="T7" fmla="*/ 0 60000 65536"/>
                  <a:gd name="T8" fmla="*/ 0 60000 65536"/>
                </a:gdLst>
                <a:ahLst/>
                <a:cxnLst>
                  <a:cxn ang="T6">
                    <a:pos x="T0" y="T1"/>
                  </a:cxn>
                  <a:cxn ang="T7">
                    <a:pos x="T2" y="T3"/>
                  </a:cxn>
                  <a:cxn ang="T8">
                    <a:pos x="T4" y="T5"/>
                  </a:cxn>
                </a:cxnLst>
                <a:rect l="0" t="0" r="r" b="b"/>
                <a:pathLst>
                  <a:path w="34455" h="22305" fill="none" extrusionOk="0">
                    <a:moveTo>
                      <a:pt x="0" y="4241"/>
                    </a:moveTo>
                    <a:cubicBezTo>
                      <a:pt x="3720" y="1486"/>
                      <a:pt x="8226" y="0"/>
                      <a:pt x="12855" y="0"/>
                    </a:cubicBezTo>
                    <a:cubicBezTo>
                      <a:pt x="24784" y="0"/>
                      <a:pt x="34455" y="9670"/>
                      <a:pt x="34455" y="21600"/>
                    </a:cubicBezTo>
                    <a:cubicBezTo>
                      <a:pt x="34455" y="21835"/>
                      <a:pt x="34451" y="22070"/>
                      <a:pt x="34443" y="22304"/>
                    </a:cubicBezTo>
                  </a:path>
                  <a:path w="34455" h="22305" stroke="0" extrusionOk="0">
                    <a:moveTo>
                      <a:pt x="0" y="4241"/>
                    </a:moveTo>
                    <a:cubicBezTo>
                      <a:pt x="3720" y="1486"/>
                      <a:pt x="8226" y="0"/>
                      <a:pt x="12855" y="0"/>
                    </a:cubicBezTo>
                    <a:cubicBezTo>
                      <a:pt x="24784" y="0"/>
                      <a:pt x="34455" y="9670"/>
                      <a:pt x="34455" y="21600"/>
                    </a:cubicBezTo>
                    <a:cubicBezTo>
                      <a:pt x="34455" y="21835"/>
                      <a:pt x="34451" y="22070"/>
                      <a:pt x="34443" y="22304"/>
                    </a:cubicBezTo>
                    <a:lnTo>
                      <a:pt x="12855" y="21600"/>
                    </a:lnTo>
                    <a:lnTo>
                      <a:pt x="0" y="4241"/>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79" name="Arc 121">
                <a:extLst>
                  <a:ext uri="{FF2B5EF4-FFF2-40B4-BE49-F238E27FC236}">
                    <a16:creationId xmlns:a16="http://schemas.microsoft.com/office/drawing/2014/main" id="{F86858F5-B8CF-1F42-97B3-A3E28F642A83}"/>
                  </a:ext>
                </a:extLst>
              </p:cNvPr>
              <p:cNvSpPr>
                <a:spLocks/>
              </p:cNvSpPr>
              <p:nvPr/>
            </p:nvSpPr>
            <p:spPr bwMode="hidden">
              <a:xfrm>
                <a:off x="4229" y="589"/>
                <a:ext cx="149" cy="933"/>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0"/>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0"/>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80" name="Arc 122">
                <a:extLst>
                  <a:ext uri="{FF2B5EF4-FFF2-40B4-BE49-F238E27FC236}">
                    <a16:creationId xmlns:a16="http://schemas.microsoft.com/office/drawing/2014/main" id="{892B231A-3A4F-E84C-8FE9-CF2CA23AECB6}"/>
                  </a:ext>
                </a:extLst>
              </p:cNvPr>
              <p:cNvSpPr>
                <a:spLocks/>
              </p:cNvSpPr>
              <p:nvPr/>
            </p:nvSpPr>
            <p:spPr bwMode="hidden">
              <a:xfrm>
                <a:off x="4268" y="585"/>
                <a:ext cx="394" cy="933"/>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0"/>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0"/>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81" name="Arc 123">
                <a:extLst>
                  <a:ext uri="{FF2B5EF4-FFF2-40B4-BE49-F238E27FC236}">
                    <a16:creationId xmlns:a16="http://schemas.microsoft.com/office/drawing/2014/main" id="{E2F746A0-44A1-774C-B41F-8B10F13E5B90}"/>
                  </a:ext>
                </a:extLst>
              </p:cNvPr>
              <p:cNvSpPr>
                <a:spLocks/>
              </p:cNvSpPr>
              <p:nvPr/>
            </p:nvSpPr>
            <p:spPr bwMode="hidden">
              <a:xfrm>
                <a:off x="4303" y="463"/>
                <a:ext cx="559" cy="933"/>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0"/>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0"/>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82" name="Freeform 124">
                <a:extLst>
                  <a:ext uri="{FF2B5EF4-FFF2-40B4-BE49-F238E27FC236}">
                    <a16:creationId xmlns:a16="http://schemas.microsoft.com/office/drawing/2014/main" id="{54523F14-BE20-4B4A-B552-16054FD89A4D}"/>
                  </a:ext>
                </a:extLst>
              </p:cNvPr>
              <p:cNvSpPr>
                <a:spLocks/>
              </p:cNvSpPr>
              <p:nvPr/>
            </p:nvSpPr>
            <p:spPr bwMode="hidden">
              <a:xfrm>
                <a:off x="4410" y="1033"/>
                <a:ext cx="190" cy="580"/>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83" name="Freeform 125">
                <a:extLst>
                  <a:ext uri="{FF2B5EF4-FFF2-40B4-BE49-F238E27FC236}">
                    <a16:creationId xmlns:a16="http://schemas.microsoft.com/office/drawing/2014/main" id="{D1786707-20BD-F64F-ADA9-16CE96F91837}"/>
                  </a:ext>
                </a:extLst>
              </p:cNvPr>
              <p:cNvSpPr>
                <a:spLocks/>
              </p:cNvSpPr>
              <p:nvPr/>
            </p:nvSpPr>
            <p:spPr bwMode="hidden">
              <a:xfrm rot="19660755" flipV="1">
                <a:off x="4114" y="843"/>
                <a:ext cx="173" cy="328"/>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84" name="Arc 126">
                <a:extLst>
                  <a:ext uri="{FF2B5EF4-FFF2-40B4-BE49-F238E27FC236}">
                    <a16:creationId xmlns:a16="http://schemas.microsoft.com/office/drawing/2014/main" id="{954A59C6-B126-A14C-8ED7-AAED4EBB83BB}"/>
                  </a:ext>
                </a:extLst>
              </p:cNvPr>
              <p:cNvSpPr>
                <a:spLocks/>
              </p:cNvSpPr>
              <p:nvPr/>
            </p:nvSpPr>
            <p:spPr bwMode="hidden">
              <a:xfrm flipH="1">
                <a:off x="3144" y="319"/>
                <a:ext cx="996" cy="933"/>
              </a:xfrm>
              <a:custGeom>
                <a:avLst/>
                <a:gdLst>
                  <a:gd name="T0" fmla="*/ 0 w 36830"/>
                  <a:gd name="T1" fmla="*/ 0 h 22305"/>
                  <a:gd name="T2" fmla="*/ 0 w 36830"/>
                  <a:gd name="T3" fmla="*/ 0 h 22305"/>
                  <a:gd name="T4" fmla="*/ 0 w 36830"/>
                  <a:gd name="T5" fmla="*/ 0 h 22305"/>
                  <a:gd name="T6" fmla="*/ 0 60000 65536"/>
                  <a:gd name="T7" fmla="*/ 0 60000 65536"/>
                  <a:gd name="T8" fmla="*/ 0 60000 65536"/>
                </a:gdLst>
                <a:ahLst/>
                <a:cxnLst>
                  <a:cxn ang="T6">
                    <a:pos x="T0" y="T1"/>
                  </a:cxn>
                  <a:cxn ang="T7">
                    <a:pos x="T2" y="T3"/>
                  </a:cxn>
                  <a:cxn ang="T8">
                    <a:pos x="T4" y="T5"/>
                  </a:cxn>
                </a:cxnLst>
                <a:rect l="0" t="0" r="r" b="b"/>
                <a:pathLst>
                  <a:path w="36830" h="22305" fill="none" extrusionOk="0">
                    <a:moveTo>
                      <a:pt x="0" y="6283"/>
                    </a:moveTo>
                    <a:cubicBezTo>
                      <a:pt x="4047" y="2258"/>
                      <a:pt x="9522" y="0"/>
                      <a:pt x="15230" y="0"/>
                    </a:cubicBezTo>
                    <a:cubicBezTo>
                      <a:pt x="27159" y="0"/>
                      <a:pt x="36830" y="9670"/>
                      <a:pt x="36830" y="21600"/>
                    </a:cubicBezTo>
                    <a:cubicBezTo>
                      <a:pt x="36830" y="21835"/>
                      <a:pt x="36826" y="22070"/>
                      <a:pt x="36818" y="22304"/>
                    </a:cubicBezTo>
                  </a:path>
                  <a:path w="36830" h="22305" stroke="0" extrusionOk="0">
                    <a:moveTo>
                      <a:pt x="0" y="6283"/>
                    </a:moveTo>
                    <a:cubicBezTo>
                      <a:pt x="4047" y="2258"/>
                      <a:pt x="9522" y="0"/>
                      <a:pt x="15230" y="0"/>
                    </a:cubicBezTo>
                    <a:cubicBezTo>
                      <a:pt x="27159" y="0"/>
                      <a:pt x="36830" y="9670"/>
                      <a:pt x="36830" y="21600"/>
                    </a:cubicBezTo>
                    <a:cubicBezTo>
                      <a:pt x="36830" y="21835"/>
                      <a:pt x="36826" y="22070"/>
                      <a:pt x="36818" y="22304"/>
                    </a:cubicBezTo>
                    <a:lnTo>
                      <a:pt x="15230" y="21600"/>
                    </a:lnTo>
                    <a:lnTo>
                      <a:pt x="0" y="6283"/>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85" name="Arc 127">
                <a:extLst>
                  <a:ext uri="{FF2B5EF4-FFF2-40B4-BE49-F238E27FC236}">
                    <a16:creationId xmlns:a16="http://schemas.microsoft.com/office/drawing/2014/main" id="{374C15F5-6278-A741-B78C-A81094C40562}"/>
                  </a:ext>
                </a:extLst>
              </p:cNvPr>
              <p:cNvSpPr>
                <a:spLocks/>
              </p:cNvSpPr>
              <p:nvPr/>
            </p:nvSpPr>
            <p:spPr bwMode="hidden">
              <a:xfrm flipH="1">
                <a:off x="3425" y="123"/>
                <a:ext cx="725" cy="903"/>
              </a:xfrm>
              <a:custGeom>
                <a:avLst/>
                <a:gdLst>
                  <a:gd name="T0" fmla="*/ 0 w 31881"/>
                  <a:gd name="T1" fmla="*/ 0 h 21600"/>
                  <a:gd name="T2" fmla="*/ 0 w 31881"/>
                  <a:gd name="T3" fmla="*/ 0 h 21600"/>
                  <a:gd name="T4" fmla="*/ 0 w 31881"/>
                  <a:gd name="T5" fmla="*/ 0 h 21600"/>
                  <a:gd name="T6" fmla="*/ 0 60000 65536"/>
                  <a:gd name="T7" fmla="*/ 0 60000 65536"/>
                  <a:gd name="T8" fmla="*/ 0 60000 65536"/>
                </a:gdLst>
                <a:ahLst/>
                <a:cxnLst>
                  <a:cxn ang="T6">
                    <a:pos x="T0" y="T1"/>
                  </a:cxn>
                  <a:cxn ang="T7">
                    <a:pos x="T2" y="T3"/>
                  </a:cxn>
                  <a:cxn ang="T8">
                    <a:pos x="T4" y="T5"/>
                  </a:cxn>
                </a:cxnLst>
                <a:rect l="0" t="0" r="r" b="b"/>
                <a:pathLst>
                  <a:path w="31881" h="21600" fill="none" extrusionOk="0">
                    <a:moveTo>
                      <a:pt x="-1" y="10015"/>
                    </a:moveTo>
                    <a:cubicBezTo>
                      <a:pt x="3963" y="3778"/>
                      <a:pt x="10840" y="0"/>
                      <a:pt x="18231" y="0"/>
                    </a:cubicBezTo>
                    <a:cubicBezTo>
                      <a:pt x="23204" y="0"/>
                      <a:pt x="28026" y="1716"/>
                      <a:pt x="31881" y="4859"/>
                    </a:cubicBezTo>
                  </a:path>
                  <a:path w="31881" h="21600" stroke="0" extrusionOk="0">
                    <a:moveTo>
                      <a:pt x="-1" y="10015"/>
                    </a:moveTo>
                    <a:cubicBezTo>
                      <a:pt x="3963" y="3778"/>
                      <a:pt x="10840" y="0"/>
                      <a:pt x="18231" y="0"/>
                    </a:cubicBezTo>
                    <a:cubicBezTo>
                      <a:pt x="23204" y="0"/>
                      <a:pt x="28026" y="1716"/>
                      <a:pt x="31881" y="4859"/>
                    </a:cubicBezTo>
                    <a:lnTo>
                      <a:pt x="18231" y="21600"/>
                    </a:lnTo>
                    <a:lnTo>
                      <a:pt x="-1" y="10015"/>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86" name="Arc 128">
                <a:extLst>
                  <a:ext uri="{FF2B5EF4-FFF2-40B4-BE49-F238E27FC236}">
                    <a16:creationId xmlns:a16="http://schemas.microsoft.com/office/drawing/2014/main" id="{9A5DC7FF-71CB-5644-A50A-B1520137921C}"/>
                  </a:ext>
                </a:extLst>
              </p:cNvPr>
              <p:cNvSpPr>
                <a:spLocks/>
              </p:cNvSpPr>
              <p:nvPr/>
            </p:nvSpPr>
            <p:spPr bwMode="hidden">
              <a:xfrm>
                <a:off x="4199" y="502"/>
                <a:ext cx="299" cy="904"/>
              </a:xfrm>
              <a:custGeom>
                <a:avLst/>
                <a:gdLst>
                  <a:gd name="T0" fmla="*/ 0 w 31146"/>
                  <a:gd name="T1" fmla="*/ 0 h 21600"/>
                  <a:gd name="T2" fmla="*/ 0 w 31146"/>
                  <a:gd name="T3" fmla="*/ 0 h 21600"/>
                  <a:gd name="T4" fmla="*/ 0 w 31146"/>
                  <a:gd name="T5" fmla="*/ 0 h 21600"/>
                  <a:gd name="T6" fmla="*/ 0 60000 65536"/>
                  <a:gd name="T7" fmla="*/ 0 60000 65536"/>
                  <a:gd name="T8" fmla="*/ 0 60000 65536"/>
                </a:gdLst>
                <a:ahLst/>
                <a:cxnLst>
                  <a:cxn ang="T6">
                    <a:pos x="T0" y="T1"/>
                  </a:cxn>
                  <a:cxn ang="T7">
                    <a:pos x="T2" y="T3"/>
                  </a:cxn>
                  <a:cxn ang="T8">
                    <a:pos x="T4" y="T5"/>
                  </a:cxn>
                </a:cxnLst>
                <a:rect l="0" t="0" r="r" b="b"/>
                <a:pathLst>
                  <a:path w="31146" h="21600" fill="none" extrusionOk="0">
                    <a:moveTo>
                      <a:pt x="-1" y="4511"/>
                    </a:moveTo>
                    <a:cubicBezTo>
                      <a:pt x="3783" y="1586"/>
                      <a:pt x="8429" y="0"/>
                      <a:pt x="13212" y="0"/>
                    </a:cubicBezTo>
                    <a:cubicBezTo>
                      <a:pt x="20409" y="0"/>
                      <a:pt x="27134" y="3585"/>
                      <a:pt x="31145" y="9561"/>
                    </a:cubicBezTo>
                  </a:path>
                  <a:path w="31146" h="21600" stroke="0" extrusionOk="0">
                    <a:moveTo>
                      <a:pt x="-1" y="4511"/>
                    </a:moveTo>
                    <a:cubicBezTo>
                      <a:pt x="3783" y="1586"/>
                      <a:pt x="8429" y="0"/>
                      <a:pt x="13212" y="0"/>
                    </a:cubicBezTo>
                    <a:cubicBezTo>
                      <a:pt x="20409" y="0"/>
                      <a:pt x="27134" y="3585"/>
                      <a:pt x="31145" y="9561"/>
                    </a:cubicBezTo>
                    <a:lnTo>
                      <a:pt x="13212" y="21600"/>
                    </a:lnTo>
                    <a:lnTo>
                      <a:pt x="-1" y="4511"/>
                    </a:lnTo>
                    <a:close/>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87" name="Freeform 129">
                <a:extLst>
                  <a:ext uri="{FF2B5EF4-FFF2-40B4-BE49-F238E27FC236}">
                    <a16:creationId xmlns:a16="http://schemas.microsoft.com/office/drawing/2014/main" id="{6062FC01-F7BF-E74F-BC69-EEAEB1C8D4E2}"/>
                  </a:ext>
                </a:extLst>
              </p:cNvPr>
              <p:cNvSpPr>
                <a:spLocks/>
              </p:cNvSpPr>
              <p:nvPr/>
            </p:nvSpPr>
            <p:spPr bwMode="hidden">
              <a:xfrm flipH="1">
                <a:off x="3307" y="982"/>
                <a:ext cx="425" cy="597"/>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2 w 776"/>
                  <a:gd name="T27" fmla="*/ 0 h 2368"/>
                  <a:gd name="T28" fmla="*/ 2 w 776"/>
                  <a:gd name="T29" fmla="*/ 0 h 2368"/>
                  <a:gd name="T30" fmla="*/ 2 w 776"/>
                  <a:gd name="T31" fmla="*/ 0 h 2368"/>
                  <a:gd name="T32" fmla="*/ 2 w 776"/>
                  <a:gd name="T33" fmla="*/ 0 h 2368"/>
                  <a:gd name="T34" fmla="*/ 2 w 776"/>
                  <a:gd name="T35" fmla="*/ 0 h 2368"/>
                  <a:gd name="T36" fmla="*/ 2 w 776"/>
                  <a:gd name="T37" fmla="*/ 0 h 2368"/>
                  <a:gd name="T38" fmla="*/ 2 w 776"/>
                  <a:gd name="T39" fmla="*/ 0 h 2368"/>
                  <a:gd name="T40" fmla="*/ 2 w 776"/>
                  <a:gd name="T41" fmla="*/ 0 h 2368"/>
                  <a:gd name="T42" fmla="*/ 2 w 776"/>
                  <a:gd name="T43" fmla="*/ 0 h 2368"/>
                  <a:gd name="T44" fmla="*/ 2 w 776"/>
                  <a:gd name="T45" fmla="*/ 0 h 2368"/>
                  <a:gd name="T46" fmla="*/ 2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88" name="Freeform 130">
                <a:extLst>
                  <a:ext uri="{FF2B5EF4-FFF2-40B4-BE49-F238E27FC236}">
                    <a16:creationId xmlns:a16="http://schemas.microsoft.com/office/drawing/2014/main" id="{053DBC13-3AB0-F648-BA3A-00F461CB6470}"/>
                  </a:ext>
                </a:extLst>
              </p:cNvPr>
              <p:cNvSpPr>
                <a:spLocks/>
              </p:cNvSpPr>
              <p:nvPr/>
            </p:nvSpPr>
            <p:spPr bwMode="hidden">
              <a:xfrm flipH="1">
                <a:off x="3507" y="350"/>
                <a:ext cx="273" cy="598"/>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89" name="Freeform 131">
                <a:extLst>
                  <a:ext uri="{FF2B5EF4-FFF2-40B4-BE49-F238E27FC236}">
                    <a16:creationId xmlns:a16="http://schemas.microsoft.com/office/drawing/2014/main" id="{26BDF5CD-E841-D243-89DB-1E577507EDD2}"/>
                  </a:ext>
                </a:extLst>
              </p:cNvPr>
              <p:cNvSpPr>
                <a:spLocks/>
              </p:cNvSpPr>
              <p:nvPr/>
            </p:nvSpPr>
            <p:spPr bwMode="hidden">
              <a:xfrm flipH="1">
                <a:off x="3821" y="172"/>
                <a:ext cx="164" cy="597"/>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90" name="Freeform 132">
                <a:extLst>
                  <a:ext uri="{FF2B5EF4-FFF2-40B4-BE49-F238E27FC236}">
                    <a16:creationId xmlns:a16="http://schemas.microsoft.com/office/drawing/2014/main" id="{5FEBB546-AEA9-0149-AB67-7AB534DA0BF9}"/>
                  </a:ext>
                </a:extLst>
              </p:cNvPr>
              <p:cNvSpPr>
                <a:spLocks/>
              </p:cNvSpPr>
              <p:nvPr/>
            </p:nvSpPr>
            <p:spPr bwMode="hidden">
              <a:xfrm>
                <a:off x="4841" y="894"/>
                <a:ext cx="395" cy="628"/>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1 w 776"/>
                  <a:gd name="T27" fmla="*/ 0 h 2368"/>
                  <a:gd name="T28" fmla="*/ 1 w 776"/>
                  <a:gd name="T29" fmla="*/ 0 h 2368"/>
                  <a:gd name="T30" fmla="*/ 1 w 776"/>
                  <a:gd name="T31" fmla="*/ 0 h 2368"/>
                  <a:gd name="T32" fmla="*/ 1 w 776"/>
                  <a:gd name="T33" fmla="*/ 0 h 2368"/>
                  <a:gd name="T34" fmla="*/ 1 w 776"/>
                  <a:gd name="T35" fmla="*/ 0 h 2368"/>
                  <a:gd name="T36" fmla="*/ 1 w 776"/>
                  <a:gd name="T37" fmla="*/ 0 h 2368"/>
                  <a:gd name="T38" fmla="*/ 1 w 776"/>
                  <a:gd name="T39" fmla="*/ 0 h 2368"/>
                  <a:gd name="T40" fmla="*/ 1 w 776"/>
                  <a:gd name="T41" fmla="*/ 0 h 2368"/>
                  <a:gd name="T42" fmla="*/ 1 w 776"/>
                  <a:gd name="T43" fmla="*/ 0 h 2368"/>
                  <a:gd name="T44" fmla="*/ 1 w 776"/>
                  <a:gd name="T45" fmla="*/ 0 h 2368"/>
                  <a:gd name="T46" fmla="*/ 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91" name="Freeform 133">
                <a:extLst>
                  <a:ext uri="{FF2B5EF4-FFF2-40B4-BE49-F238E27FC236}">
                    <a16:creationId xmlns:a16="http://schemas.microsoft.com/office/drawing/2014/main" id="{7DA4CBEA-68D6-0D40-8425-F0AC04D79D49}"/>
                  </a:ext>
                </a:extLst>
              </p:cNvPr>
              <p:cNvSpPr>
                <a:spLocks/>
              </p:cNvSpPr>
              <p:nvPr/>
            </p:nvSpPr>
            <p:spPr bwMode="hidden">
              <a:xfrm>
                <a:off x="4636" y="576"/>
                <a:ext cx="595" cy="419"/>
              </a:xfrm>
              <a:custGeom>
                <a:avLst/>
                <a:gdLst>
                  <a:gd name="T0" fmla="*/ 0 w 776"/>
                  <a:gd name="T1" fmla="*/ 0 h 2368"/>
                  <a:gd name="T2" fmla="*/ 17 w 776"/>
                  <a:gd name="T3" fmla="*/ 0 h 2368"/>
                  <a:gd name="T4" fmla="*/ 7 w 776"/>
                  <a:gd name="T5" fmla="*/ 0 h 2368"/>
                  <a:gd name="T6" fmla="*/ 24 w 776"/>
                  <a:gd name="T7" fmla="*/ 0 h 2368"/>
                  <a:gd name="T8" fmla="*/ 14 w 776"/>
                  <a:gd name="T9" fmla="*/ 0 h 2368"/>
                  <a:gd name="T10" fmla="*/ 27 w 776"/>
                  <a:gd name="T11" fmla="*/ 0 h 2368"/>
                  <a:gd name="T12" fmla="*/ 21 w 776"/>
                  <a:gd name="T13" fmla="*/ 0 h 2368"/>
                  <a:gd name="T14" fmla="*/ 34 w 776"/>
                  <a:gd name="T15" fmla="*/ 0 h 2368"/>
                  <a:gd name="T16" fmla="*/ 27 w 776"/>
                  <a:gd name="T17" fmla="*/ 0 h 2368"/>
                  <a:gd name="T18" fmla="*/ 37 w 776"/>
                  <a:gd name="T19" fmla="*/ 0 h 2368"/>
                  <a:gd name="T20" fmla="*/ 34 w 776"/>
                  <a:gd name="T21" fmla="*/ 0 h 2368"/>
                  <a:gd name="T22" fmla="*/ 41 w 776"/>
                  <a:gd name="T23" fmla="*/ 0 h 2368"/>
                  <a:gd name="T24" fmla="*/ 41 w 776"/>
                  <a:gd name="T25" fmla="*/ 0 h 2368"/>
                  <a:gd name="T26" fmla="*/ 47 w 776"/>
                  <a:gd name="T27" fmla="*/ 0 h 2368"/>
                  <a:gd name="T28" fmla="*/ 44 w 776"/>
                  <a:gd name="T29" fmla="*/ 0 h 2368"/>
                  <a:gd name="T30" fmla="*/ 51 w 776"/>
                  <a:gd name="T31" fmla="*/ 0 h 2368"/>
                  <a:gd name="T32" fmla="*/ 47 w 776"/>
                  <a:gd name="T33" fmla="*/ 0 h 2368"/>
                  <a:gd name="T34" fmla="*/ 51 w 776"/>
                  <a:gd name="T35" fmla="*/ 0 h 2368"/>
                  <a:gd name="T36" fmla="*/ 47 w 776"/>
                  <a:gd name="T37" fmla="*/ 0 h 2368"/>
                  <a:gd name="T38" fmla="*/ 54 w 776"/>
                  <a:gd name="T39" fmla="*/ 0 h 2368"/>
                  <a:gd name="T40" fmla="*/ 51 w 776"/>
                  <a:gd name="T41" fmla="*/ 0 h 2368"/>
                  <a:gd name="T42" fmla="*/ 54 w 776"/>
                  <a:gd name="T43" fmla="*/ 0 h 2368"/>
                  <a:gd name="T44" fmla="*/ 51 w 776"/>
                  <a:gd name="T45" fmla="*/ 0 h 2368"/>
                  <a:gd name="T46" fmla="*/ 54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92" name="Freeform 134">
                <a:extLst>
                  <a:ext uri="{FF2B5EF4-FFF2-40B4-BE49-F238E27FC236}">
                    <a16:creationId xmlns:a16="http://schemas.microsoft.com/office/drawing/2014/main" id="{D1EDB063-10E3-FB42-AFFE-9AB1E0C6D947}"/>
                  </a:ext>
                </a:extLst>
              </p:cNvPr>
              <p:cNvSpPr>
                <a:spLocks/>
              </p:cNvSpPr>
              <p:nvPr/>
            </p:nvSpPr>
            <p:spPr bwMode="hidden">
              <a:xfrm>
                <a:off x="4658" y="132"/>
                <a:ext cx="260" cy="562"/>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93" name="Freeform 135">
                <a:extLst>
                  <a:ext uri="{FF2B5EF4-FFF2-40B4-BE49-F238E27FC236}">
                    <a16:creationId xmlns:a16="http://schemas.microsoft.com/office/drawing/2014/main" id="{030196DF-DF85-5948-9407-C267B5E7D443}"/>
                  </a:ext>
                </a:extLst>
              </p:cNvPr>
              <p:cNvSpPr>
                <a:spLocks/>
              </p:cNvSpPr>
              <p:nvPr/>
            </p:nvSpPr>
            <p:spPr bwMode="hidden">
              <a:xfrm rot="-1346631">
                <a:off x="4401" y="599"/>
                <a:ext cx="174" cy="329"/>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3094" name="Freeform 136">
                <a:extLst>
                  <a:ext uri="{FF2B5EF4-FFF2-40B4-BE49-F238E27FC236}">
                    <a16:creationId xmlns:a16="http://schemas.microsoft.com/office/drawing/2014/main" id="{BC0825CA-0878-1040-B011-5BD789F297BC}"/>
                  </a:ext>
                </a:extLst>
              </p:cNvPr>
              <p:cNvSpPr>
                <a:spLocks/>
              </p:cNvSpPr>
              <p:nvPr/>
            </p:nvSpPr>
            <p:spPr bwMode="hidden">
              <a:xfrm rot="1346631" flipH="1">
                <a:off x="3783" y="590"/>
                <a:ext cx="173" cy="329"/>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sp>
        <p:nvSpPr>
          <p:cNvPr id="30857" name="Rectangle 137">
            <a:extLst>
              <a:ext uri="{FF2B5EF4-FFF2-40B4-BE49-F238E27FC236}">
                <a16:creationId xmlns:a16="http://schemas.microsoft.com/office/drawing/2014/main" id="{48CB208A-13DD-174A-9053-0CBDEA570BCC}"/>
              </a:ext>
            </a:extLst>
          </p:cNvPr>
          <p:cNvSpPr>
            <a:spLocks noGrp="1" noChangeArrowheads="1"/>
          </p:cNvSpPr>
          <p:nvPr>
            <p:ph type="title"/>
          </p:nvPr>
        </p:nvSpPr>
        <p:spPr bwMode="auto">
          <a:xfrm>
            <a:off x="1219200" y="381000"/>
            <a:ext cx="10363200"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858" name="Rectangle 138">
            <a:extLst>
              <a:ext uri="{FF2B5EF4-FFF2-40B4-BE49-F238E27FC236}">
                <a16:creationId xmlns:a16="http://schemas.microsoft.com/office/drawing/2014/main" id="{6DDB9AF0-069B-C545-A82F-3890A5BD52B2}"/>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859" name="Rectangle 139">
            <a:extLst>
              <a:ext uri="{FF2B5EF4-FFF2-40B4-BE49-F238E27FC236}">
                <a16:creationId xmlns:a16="http://schemas.microsoft.com/office/drawing/2014/main" id="{B5DE8385-1DC0-0746-9FFC-9D37763FB354}"/>
              </a:ext>
            </a:extLst>
          </p:cNvPr>
          <p:cNvSpPr>
            <a:spLocks noGrp="1" noChangeArrowheads="1"/>
          </p:cNvSpPr>
          <p:nvPr>
            <p:ph type="dt" sz="half" idx="2"/>
          </p:nvPr>
        </p:nvSpPr>
        <p:spPr bwMode="auto">
          <a:xfrm>
            <a:off x="914400" y="64770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en-US"/>
          </a:p>
        </p:txBody>
      </p:sp>
      <p:sp>
        <p:nvSpPr>
          <p:cNvPr id="30860" name="Rectangle 140">
            <a:extLst>
              <a:ext uri="{FF2B5EF4-FFF2-40B4-BE49-F238E27FC236}">
                <a16:creationId xmlns:a16="http://schemas.microsoft.com/office/drawing/2014/main" id="{ADEA32D1-620B-6A42-ADE2-40BFB804C36C}"/>
              </a:ext>
            </a:extLst>
          </p:cNvPr>
          <p:cNvSpPr>
            <a:spLocks noGrp="1" noChangeArrowheads="1"/>
          </p:cNvSpPr>
          <p:nvPr>
            <p:ph type="ftr" sz="quarter" idx="3"/>
          </p:nvPr>
        </p:nvSpPr>
        <p:spPr bwMode="auto">
          <a:xfrm>
            <a:off x="4165600" y="64770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en-US" altLang="en-US"/>
              <a:t>EGEE 102 - Pisupati</a:t>
            </a:r>
          </a:p>
        </p:txBody>
      </p:sp>
      <p:sp>
        <p:nvSpPr>
          <p:cNvPr id="30861" name="Rectangle 141">
            <a:extLst>
              <a:ext uri="{FF2B5EF4-FFF2-40B4-BE49-F238E27FC236}">
                <a16:creationId xmlns:a16="http://schemas.microsoft.com/office/drawing/2014/main" id="{A0809907-440A-9042-8BD2-3C263C507E58}"/>
              </a:ext>
            </a:extLst>
          </p:cNvPr>
          <p:cNvSpPr>
            <a:spLocks noGrp="1" noChangeArrowheads="1"/>
          </p:cNvSpPr>
          <p:nvPr>
            <p:ph type="sldNum" sz="quarter" idx="4"/>
          </p:nvPr>
        </p:nvSpPr>
        <p:spPr bwMode="auto">
          <a:xfrm>
            <a:off x="8737600" y="64770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C9E23A3-9576-7645-8F42-0AE4F5BBF757}" type="slidenum">
              <a:rPr lang="en-US" altLang="en-US"/>
              <a:pPr>
                <a:defRPr/>
              </a:pPr>
              <a:t>‹#›</a:t>
            </a:fld>
            <a:endParaRPr lang="en-US" altLang="en-US"/>
          </a:p>
        </p:txBody>
      </p:sp>
      <p:pic>
        <p:nvPicPr>
          <p:cNvPr id="173064" name="Picture 142">
            <a:extLst>
              <a:ext uri="{FF2B5EF4-FFF2-40B4-BE49-F238E27FC236}">
                <a16:creationId xmlns:a16="http://schemas.microsoft.com/office/drawing/2014/main" id="{8FFA8508-AEEA-F34F-A46E-1666C3DFCC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785" y="5562600"/>
            <a:ext cx="791633" cy="121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065" name="Picture 143" descr="earth-06">
            <a:extLst>
              <a:ext uri="{FF2B5EF4-FFF2-40B4-BE49-F238E27FC236}">
                <a16:creationId xmlns:a16="http://schemas.microsoft.com/office/drawing/2014/main" id="{23BA22C6-D51A-A748-9635-C7F457A9C04B}"/>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406400" y="533400"/>
            <a:ext cx="1016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6" name="Picture 164">
            <a:extLst>
              <a:ext uri="{FF2B5EF4-FFF2-40B4-BE49-F238E27FC236}">
                <a16:creationId xmlns:a16="http://schemas.microsoft.com/office/drawing/2014/main" id="{6E8BC479-F00C-EE42-924C-61244660D8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785" y="5562600"/>
            <a:ext cx="791633" cy="121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8888105"/>
      </p:ext>
    </p:extLst>
  </p:cSld>
  <p:clrMap bg1="dk2" tx1="lt1" bg2="dk1"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ransition spd="slow">
    <p:pull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857"/>
                                        </p:tgtEl>
                                        <p:attrNameLst>
                                          <p:attrName>style.visibility</p:attrName>
                                        </p:attrNameLst>
                                      </p:cBhvr>
                                      <p:to>
                                        <p:strVal val="visible"/>
                                      </p:to>
                                    </p:set>
                                    <p:animEffect transition="in" filter="randombar(horizontal)">
                                      <p:cBhvr>
                                        <p:cTn id="7" dur="600">
                                          <p:stCondLst>
                                            <p:cond delay="0"/>
                                          </p:stCondLst>
                                        </p:cTn>
                                        <p:tgtEl>
                                          <p:spTgt spid="308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0858">
                                            <p:txEl>
                                              <p:pRg st="0" end="0"/>
                                            </p:txEl>
                                          </p:spTgt>
                                        </p:tgtEl>
                                        <p:attrNameLst>
                                          <p:attrName>style.visibility</p:attrName>
                                        </p:attrNameLst>
                                      </p:cBhvr>
                                      <p:to>
                                        <p:strVal val="visible"/>
                                      </p:to>
                                    </p:set>
                                    <p:animEffect transition="in" filter="randombar(horizontal)">
                                      <p:cBhvr>
                                        <p:cTn id="12" dur="500"/>
                                        <p:tgtEl>
                                          <p:spTgt spid="30858">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0858">
                                            <p:txEl>
                                              <p:pRg st="1" end="1"/>
                                            </p:txEl>
                                          </p:spTgt>
                                        </p:tgtEl>
                                        <p:attrNameLst>
                                          <p:attrName>style.visibility</p:attrName>
                                        </p:attrNameLst>
                                      </p:cBhvr>
                                      <p:to>
                                        <p:strVal val="visible"/>
                                      </p:to>
                                    </p:set>
                                    <p:animEffect transition="in" filter="randombar(horizontal)">
                                      <p:cBhvr>
                                        <p:cTn id="15" dur="500"/>
                                        <p:tgtEl>
                                          <p:spTgt spid="30858">
                                            <p:txEl>
                                              <p:pRg st="1" end="1"/>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0858">
                                            <p:txEl>
                                              <p:pRg st="2" end="2"/>
                                            </p:txEl>
                                          </p:spTgt>
                                        </p:tgtEl>
                                        <p:attrNameLst>
                                          <p:attrName>style.visibility</p:attrName>
                                        </p:attrNameLst>
                                      </p:cBhvr>
                                      <p:to>
                                        <p:strVal val="visible"/>
                                      </p:to>
                                    </p:set>
                                    <p:animEffect transition="in" filter="randombar(horizontal)">
                                      <p:cBhvr>
                                        <p:cTn id="18" dur="500"/>
                                        <p:tgtEl>
                                          <p:spTgt spid="30858">
                                            <p:txEl>
                                              <p:pRg st="2" end="2"/>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0858">
                                            <p:txEl>
                                              <p:pRg st="3" end="3"/>
                                            </p:txEl>
                                          </p:spTgt>
                                        </p:tgtEl>
                                        <p:attrNameLst>
                                          <p:attrName>style.visibility</p:attrName>
                                        </p:attrNameLst>
                                      </p:cBhvr>
                                      <p:to>
                                        <p:strVal val="visible"/>
                                      </p:to>
                                    </p:set>
                                    <p:animEffect transition="in" filter="randombar(horizontal)">
                                      <p:cBhvr>
                                        <p:cTn id="21" dur="500"/>
                                        <p:tgtEl>
                                          <p:spTgt spid="30858">
                                            <p:txEl>
                                              <p:pRg st="3" end="3"/>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0858">
                                            <p:txEl>
                                              <p:pRg st="4" end="4"/>
                                            </p:txEl>
                                          </p:spTgt>
                                        </p:tgtEl>
                                        <p:attrNameLst>
                                          <p:attrName>style.visibility</p:attrName>
                                        </p:attrNameLst>
                                      </p:cBhvr>
                                      <p:to>
                                        <p:strVal val="visible"/>
                                      </p:to>
                                    </p:set>
                                    <p:animEffect transition="in" filter="randombar(horizontal)">
                                      <p:cBhvr>
                                        <p:cTn id="24" dur="500"/>
                                        <p:tgtEl>
                                          <p:spTgt spid="308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57" grpId="0"/>
      <p:bldP spid="30858" grpId="0" build="p">
        <p:tmplLst>
          <p:tmpl lvl="1">
            <p:tnLst>
              <p:par>
                <p:cTn presetID="14" presetClass="entr" presetSubtype="10" fill="hold" nodeType="clickEffect">
                  <p:stCondLst>
                    <p:cond delay="0"/>
                  </p:stCondLst>
                  <p:childTnLst>
                    <p:set>
                      <p:cBhvr>
                        <p:cTn dur="1" fill="hold">
                          <p:stCondLst>
                            <p:cond delay="0"/>
                          </p:stCondLst>
                        </p:cTn>
                        <p:tgtEl>
                          <p:spTgt spid="30858"/>
                        </p:tgtEl>
                        <p:attrNameLst>
                          <p:attrName>style.visibility</p:attrName>
                        </p:attrNameLst>
                      </p:cBhvr>
                      <p:to>
                        <p:strVal val="visible"/>
                      </p:to>
                    </p:set>
                    <p:animEffect transition="in" filter="randombar(horizontal)">
                      <p:cBhvr>
                        <p:cTn dur="500"/>
                        <p:tgtEl>
                          <p:spTgt spid="30858"/>
                        </p:tgtEl>
                      </p:cBhvr>
                    </p:animEffect>
                  </p:childTnLst>
                </p:cTn>
              </p:par>
            </p:tnLst>
          </p:tmpl>
          <p:tmpl lvl="2">
            <p:tnLst>
              <p:par>
                <p:cTn presetID="14" presetClass="entr" presetSubtype="10" fill="hold" nodeType="withEffect">
                  <p:stCondLst>
                    <p:cond delay="0"/>
                  </p:stCondLst>
                  <p:childTnLst>
                    <p:set>
                      <p:cBhvr>
                        <p:cTn dur="1" fill="hold">
                          <p:stCondLst>
                            <p:cond delay="0"/>
                          </p:stCondLst>
                        </p:cTn>
                        <p:tgtEl>
                          <p:spTgt spid="30858"/>
                        </p:tgtEl>
                        <p:attrNameLst>
                          <p:attrName>style.visibility</p:attrName>
                        </p:attrNameLst>
                      </p:cBhvr>
                      <p:to>
                        <p:strVal val="visible"/>
                      </p:to>
                    </p:set>
                    <p:animEffect transition="in" filter="randombar(horizontal)">
                      <p:cBhvr>
                        <p:cTn dur="500"/>
                        <p:tgtEl>
                          <p:spTgt spid="30858"/>
                        </p:tgtEl>
                      </p:cBhvr>
                    </p:animEffect>
                  </p:childTnLst>
                </p:cTn>
              </p:par>
            </p:tnLst>
          </p:tmpl>
          <p:tmpl lvl="3">
            <p:tnLst>
              <p:par>
                <p:cTn presetID="14" presetClass="entr" presetSubtype="10" fill="hold" nodeType="withEffect">
                  <p:stCondLst>
                    <p:cond delay="0"/>
                  </p:stCondLst>
                  <p:childTnLst>
                    <p:set>
                      <p:cBhvr>
                        <p:cTn dur="1" fill="hold">
                          <p:stCondLst>
                            <p:cond delay="0"/>
                          </p:stCondLst>
                        </p:cTn>
                        <p:tgtEl>
                          <p:spTgt spid="30858"/>
                        </p:tgtEl>
                        <p:attrNameLst>
                          <p:attrName>style.visibility</p:attrName>
                        </p:attrNameLst>
                      </p:cBhvr>
                      <p:to>
                        <p:strVal val="visible"/>
                      </p:to>
                    </p:set>
                    <p:animEffect transition="in" filter="randombar(horizontal)">
                      <p:cBhvr>
                        <p:cTn dur="500"/>
                        <p:tgtEl>
                          <p:spTgt spid="30858"/>
                        </p:tgtEl>
                      </p:cBhvr>
                    </p:animEffect>
                  </p:childTnLst>
                </p:cTn>
              </p:par>
            </p:tnLst>
          </p:tmpl>
          <p:tmpl lvl="4">
            <p:tnLst>
              <p:par>
                <p:cTn presetID="14" presetClass="entr" presetSubtype="10" fill="hold" nodeType="withEffect">
                  <p:stCondLst>
                    <p:cond delay="0"/>
                  </p:stCondLst>
                  <p:childTnLst>
                    <p:set>
                      <p:cBhvr>
                        <p:cTn dur="1" fill="hold">
                          <p:stCondLst>
                            <p:cond delay="0"/>
                          </p:stCondLst>
                        </p:cTn>
                        <p:tgtEl>
                          <p:spTgt spid="30858"/>
                        </p:tgtEl>
                        <p:attrNameLst>
                          <p:attrName>style.visibility</p:attrName>
                        </p:attrNameLst>
                      </p:cBhvr>
                      <p:to>
                        <p:strVal val="visible"/>
                      </p:to>
                    </p:set>
                    <p:animEffect transition="in" filter="randombar(horizontal)">
                      <p:cBhvr>
                        <p:cTn dur="500"/>
                        <p:tgtEl>
                          <p:spTgt spid="30858"/>
                        </p:tgtEl>
                      </p:cBhvr>
                    </p:animEffect>
                  </p:childTnLst>
                </p:cTn>
              </p:par>
            </p:tnLst>
          </p:tmpl>
          <p:tmpl lvl="5">
            <p:tnLst>
              <p:par>
                <p:cTn presetID="14" presetClass="entr" presetSubtype="10" fill="hold" nodeType="withEffect">
                  <p:stCondLst>
                    <p:cond delay="0"/>
                  </p:stCondLst>
                  <p:childTnLst>
                    <p:set>
                      <p:cBhvr>
                        <p:cTn dur="1" fill="hold">
                          <p:stCondLst>
                            <p:cond delay="0"/>
                          </p:stCondLst>
                        </p:cTn>
                        <p:tgtEl>
                          <p:spTgt spid="30858"/>
                        </p:tgtEl>
                        <p:attrNameLst>
                          <p:attrName>style.visibility</p:attrName>
                        </p:attrNameLst>
                      </p:cBhvr>
                      <p:to>
                        <p:strVal val="visible"/>
                      </p:to>
                    </p:set>
                    <p:animEffect transition="in" filter="randombar(horizontal)">
                      <p:cBhvr>
                        <p:cTn dur="500"/>
                        <p:tgtEl>
                          <p:spTgt spid="30858"/>
                        </p:tgtEl>
                      </p:cBhvr>
                    </p:animEffect>
                  </p:childTnLst>
                </p:cTn>
              </p:par>
            </p:tnLst>
          </p:tmpl>
        </p:tmplLst>
      </p:bldP>
    </p:bldLst>
  </p:timing>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Black" panose="020B0604020202020204" pitchFamily="34" charset="0"/>
        </a:defRPr>
      </a:lvl2pPr>
      <a:lvl3pPr algn="l" rtl="0" eaLnBrk="0" fontAlgn="base" hangingPunct="0">
        <a:spcBef>
          <a:spcPct val="0"/>
        </a:spcBef>
        <a:spcAft>
          <a:spcPct val="0"/>
        </a:spcAft>
        <a:defRPr sz="4400">
          <a:solidFill>
            <a:schemeClr val="tx2"/>
          </a:solidFill>
          <a:latin typeface="Arial Black" panose="020B0604020202020204" pitchFamily="34" charset="0"/>
        </a:defRPr>
      </a:lvl3pPr>
      <a:lvl4pPr algn="l" rtl="0" eaLnBrk="0" fontAlgn="base" hangingPunct="0">
        <a:spcBef>
          <a:spcPct val="0"/>
        </a:spcBef>
        <a:spcAft>
          <a:spcPct val="0"/>
        </a:spcAft>
        <a:defRPr sz="4400">
          <a:solidFill>
            <a:schemeClr val="tx2"/>
          </a:solidFill>
          <a:latin typeface="Arial Black" panose="020B0604020202020204" pitchFamily="34" charset="0"/>
        </a:defRPr>
      </a:lvl4pPr>
      <a:lvl5pPr algn="l" rtl="0" eaLnBrk="0" fontAlgn="base" hangingPunct="0">
        <a:spcBef>
          <a:spcPct val="0"/>
        </a:spcBef>
        <a:spcAft>
          <a:spcPct val="0"/>
        </a:spcAft>
        <a:defRPr sz="4400">
          <a:solidFill>
            <a:schemeClr val="tx2"/>
          </a:solidFill>
          <a:latin typeface="Arial Black" panose="020B0604020202020204" pitchFamily="34" charset="0"/>
        </a:defRPr>
      </a:lvl5pPr>
      <a:lvl6pPr marL="457200" algn="l" rtl="0" fontAlgn="base">
        <a:spcBef>
          <a:spcPct val="0"/>
        </a:spcBef>
        <a:spcAft>
          <a:spcPct val="0"/>
        </a:spcAft>
        <a:defRPr sz="4400">
          <a:solidFill>
            <a:schemeClr val="tx2"/>
          </a:solidFill>
          <a:latin typeface="Arial Black" panose="020B0604020202020204" pitchFamily="34" charset="0"/>
        </a:defRPr>
      </a:lvl6pPr>
      <a:lvl7pPr marL="914400" algn="l" rtl="0" fontAlgn="base">
        <a:spcBef>
          <a:spcPct val="0"/>
        </a:spcBef>
        <a:spcAft>
          <a:spcPct val="0"/>
        </a:spcAft>
        <a:defRPr sz="4400">
          <a:solidFill>
            <a:schemeClr val="tx2"/>
          </a:solidFill>
          <a:latin typeface="Arial Black" panose="020B0604020202020204" pitchFamily="34" charset="0"/>
        </a:defRPr>
      </a:lvl7pPr>
      <a:lvl8pPr marL="1371600" algn="l" rtl="0" fontAlgn="base">
        <a:spcBef>
          <a:spcPct val="0"/>
        </a:spcBef>
        <a:spcAft>
          <a:spcPct val="0"/>
        </a:spcAft>
        <a:defRPr sz="4400">
          <a:solidFill>
            <a:schemeClr val="tx2"/>
          </a:solidFill>
          <a:latin typeface="Arial Black" panose="020B0604020202020204" pitchFamily="34" charset="0"/>
        </a:defRPr>
      </a:lvl8pPr>
      <a:lvl9pPr marL="1828800" algn="l" rtl="0" fontAlgn="base">
        <a:spcBef>
          <a:spcPct val="0"/>
        </a:spcBef>
        <a:spcAft>
          <a:spcPct val="0"/>
        </a:spcAft>
        <a:defRPr sz="4400">
          <a:solidFill>
            <a:schemeClr val="tx2"/>
          </a:solidFill>
          <a:latin typeface="Arial Black" panose="020B0604020202020204" pitchFamily="34" charset="0"/>
        </a:defRPr>
      </a:lvl9pPr>
    </p:titleStyle>
    <p:bodyStyle>
      <a:lvl1pPr marL="342900" indent="-342900" algn="l" rtl="0" eaLnBrk="0" fontAlgn="base" hangingPunct="0">
        <a:spcBef>
          <a:spcPct val="20000"/>
        </a:spcBef>
        <a:spcAft>
          <a:spcPct val="0"/>
        </a:spcAft>
        <a:buClr>
          <a:schemeClr val="hlink"/>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sz="2800" kern="1200">
          <a:solidFill>
            <a:schemeClr val="folHlink"/>
          </a:solidFill>
          <a:latin typeface="+mj-lt"/>
          <a:ea typeface="+mn-ea"/>
          <a:cs typeface="+mn-cs"/>
        </a:defRPr>
      </a:lvl2pPr>
      <a:lvl3pPr marL="1143000" indent="-228600" algn="l" rtl="0" eaLnBrk="0" fontAlgn="base" hangingPunct="0">
        <a:spcBef>
          <a:spcPct val="20000"/>
        </a:spcBef>
        <a:spcAft>
          <a:spcPct val="0"/>
        </a:spcAft>
        <a:buChar char="•"/>
        <a:defRPr sz="2400" kern="1200">
          <a:solidFill>
            <a:schemeClr val="tx2"/>
          </a:solidFill>
          <a:latin typeface="+mj-lt"/>
          <a:ea typeface="+mn-ea"/>
          <a:cs typeface="+mn-cs"/>
        </a:defRPr>
      </a:lvl3pPr>
      <a:lvl4pPr marL="1600200" indent="-228600" algn="l" rtl="0" eaLnBrk="0" fontAlgn="base" hangingPunct="0">
        <a:spcBef>
          <a:spcPct val="20000"/>
        </a:spcBef>
        <a:spcAft>
          <a:spcPct val="0"/>
        </a:spcAft>
        <a:buFont typeface="Times New Roman" panose="02020603050405020304" pitchFamily="18" charset="0"/>
        <a:buChar char="−"/>
        <a:defRPr sz="2000" kern="1200">
          <a:solidFill>
            <a:schemeClr val="tx1"/>
          </a:solidFill>
          <a:latin typeface="+mj-lt"/>
          <a:ea typeface="+mn-ea"/>
          <a:cs typeface="+mn-cs"/>
        </a:defRPr>
      </a:lvl4pPr>
      <a:lvl5pPr marL="2057400" indent="-228600" algn="l" rtl="0" eaLnBrk="0" fontAlgn="base" hangingPunct="0">
        <a:spcBef>
          <a:spcPct val="20000"/>
        </a:spcBef>
        <a:spcAft>
          <a:spcPct val="0"/>
        </a:spcAft>
        <a:buFont typeface="Times New Roman" panose="02020603050405020304" pitchFamily="18"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6370" name="Group 2">
            <a:extLst>
              <a:ext uri="{FF2B5EF4-FFF2-40B4-BE49-F238E27FC236}">
                <a16:creationId xmlns:a16="http://schemas.microsoft.com/office/drawing/2014/main" id="{2159745A-ECA7-5749-B18B-6DC2CC05F8F6}"/>
              </a:ext>
            </a:extLst>
          </p:cNvPr>
          <p:cNvGrpSpPr>
            <a:grpSpLocks/>
          </p:cNvGrpSpPr>
          <p:nvPr/>
        </p:nvGrpSpPr>
        <p:grpSpPr bwMode="auto">
          <a:xfrm>
            <a:off x="0" y="0"/>
            <a:ext cx="4267200" cy="6858000"/>
            <a:chOff x="0" y="0"/>
            <a:chExt cx="2016" cy="4320"/>
          </a:xfrm>
        </p:grpSpPr>
        <p:sp>
          <p:nvSpPr>
            <p:cNvPr id="179212" name="Rectangle 3">
              <a:extLst>
                <a:ext uri="{FF2B5EF4-FFF2-40B4-BE49-F238E27FC236}">
                  <a16:creationId xmlns:a16="http://schemas.microsoft.com/office/drawing/2014/main" id="{70983357-EA57-2A43-B6E7-4697350C9317}"/>
                </a:ext>
              </a:extLst>
            </p:cNvPr>
            <p:cNvSpPr>
              <a:spLocks noChangeArrowheads="1"/>
            </p:cNvSpPr>
            <p:nvPr/>
          </p:nvSpPr>
          <p:spPr bwMode="auto">
            <a:xfrm>
              <a:off x="0" y="0"/>
              <a:ext cx="480" cy="432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sp>
          <p:nvSpPr>
            <p:cNvPr id="179213" name="Rectangle 4">
              <a:extLst>
                <a:ext uri="{FF2B5EF4-FFF2-40B4-BE49-F238E27FC236}">
                  <a16:creationId xmlns:a16="http://schemas.microsoft.com/office/drawing/2014/main" id="{55C2E8DA-216B-3841-AE79-E845964D4B3C}"/>
                </a:ext>
              </a:extLst>
            </p:cNvPr>
            <p:cNvSpPr>
              <a:spLocks noChangeArrowheads="1"/>
            </p:cNvSpPr>
            <p:nvPr/>
          </p:nvSpPr>
          <p:spPr bwMode="auto">
            <a:xfrm>
              <a:off x="432" y="0"/>
              <a:ext cx="1584" cy="67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grpSp>
      <p:sp>
        <p:nvSpPr>
          <p:cNvPr id="179203" name="AutoShape 5">
            <a:extLst>
              <a:ext uri="{FF2B5EF4-FFF2-40B4-BE49-F238E27FC236}">
                <a16:creationId xmlns:a16="http://schemas.microsoft.com/office/drawing/2014/main" id="{19A2414B-5CD9-1C45-9CB5-A68629D4968A}"/>
              </a:ext>
            </a:extLst>
          </p:cNvPr>
          <p:cNvSpPr>
            <a:spLocks noChangeArrowheads="1"/>
          </p:cNvSpPr>
          <p:nvPr/>
        </p:nvSpPr>
        <p:spPr bwMode="auto">
          <a:xfrm>
            <a:off x="1016000" y="762000"/>
            <a:ext cx="6807200" cy="6096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kumimoji="1" lang="en-US" altLang="en-US" sz="1800"/>
          </a:p>
        </p:txBody>
      </p:sp>
      <p:sp>
        <p:nvSpPr>
          <p:cNvPr id="186372" name="Rectangle 6">
            <a:extLst>
              <a:ext uri="{FF2B5EF4-FFF2-40B4-BE49-F238E27FC236}">
                <a16:creationId xmlns:a16="http://schemas.microsoft.com/office/drawing/2014/main" id="{1ADD15E2-F9C5-0843-9B9C-7A31FE6D6460}"/>
              </a:ext>
            </a:extLst>
          </p:cNvPr>
          <p:cNvSpPr>
            <a:spLocks noGrp="1" noChangeArrowheads="1"/>
          </p:cNvSpPr>
          <p:nvPr>
            <p:ph type="title"/>
          </p:nvPr>
        </p:nvSpPr>
        <p:spPr bwMode="auto">
          <a:xfrm>
            <a:off x="1219200" y="762000"/>
            <a:ext cx="10668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86373" name="Rectangle 7">
            <a:extLst>
              <a:ext uri="{FF2B5EF4-FFF2-40B4-BE49-F238E27FC236}">
                <a16:creationId xmlns:a16="http://schemas.microsoft.com/office/drawing/2014/main" id="{7F74209A-BCDC-0845-A70E-C95BB18355F9}"/>
              </a:ext>
            </a:extLst>
          </p:cNvPr>
          <p:cNvSpPr>
            <a:spLocks noGrp="1" noChangeArrowheads="1"/>
          </p:cNvSpPr>
          <p:nvPr>
            <p:ph type="body" idx="1"/>
          </p:nvPr>
        </p:nvSpPr>
        <p:spPr bwMode="auto">
          <a:xfrm>
            <a:off x="1219200" y="2362200"/>
            <a:ext cx="10668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4" name="Rectangle 8">
            <a:extLst>
              <a:ext uri="{FF2B5EF4-FFF2-40B4-BE49-F238E27FC236}">
                <a16:creationId xmlns:a16="http://schemas.microsoft.com/office/drawing/2014/main" id="{A50FBF37-C551-1542-9F87-43768A3AF4FE}"/>
              </a:ext>
            </a:extLst>
          </p:cNvPr>
          <p:cNvSpPr>
            <a:spLocks noGrp="1" noChangeArrowheads="1"/>
          </p:cNvSpPr>
          <p:nvPr>
            <p:ph type="dt" sz="half" idx="2"/>
          </p:nvPr>
        </p:nvSpPr>
        <p:spPr bwMode="auto">
          <a:xfrm>
            <a:off x="9347200" y="6553200"/>
            <a:ext cx="2540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a:defRPr sz="1400">
                <a:latin typeface="+mn-lt"/>
              </a:defRPr>
            </a:lvl1pPr>
          </a:lstStyle>
          <a:p>
            <a:pPr>
              <a:defRPr/>
            </a:pPr>
            <a:endParaRPr lang="en-US" altLang="en-US"/>
          </a:p>
        </p:txBody>
      </p:sp>
      <p:sp>
        <p:nvSpPr>
          <p:cNvPr id="4105" name="Rectangle 9">
            <a:extLst>
              <a:ext uri="{FF2B5EF4-FFF2-40B4-BE49-F238E27FC236}">
                <a16:creationId xmlns:a16="http://schemas.microsoft.com/office/drawing/2014/main" id="{76C0B29D-2B1B-7B4D-963E-6FE5A2EC94EC}"/>
              </a:ext>
            </a:extLst>
          </p:cNvPr>
          <p:cNvSpPr>
            <a:spLocks noGrp="1" noChangeArrowheads="1"/>
          </p:cNvSpPr>
          <p:nvPr>
            <p:ph type="ftr" sz="quarter" idx="3"/>
          </p:nvPr>
        </p:nvSpPr>
        <p:spPr bwMode="auto">
          <a:xfrm>
            <a:off x="3915833" y="6529388"/>
            <a:ext cx="3860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ctr">
              <a:defRPr sz="1400">
                <a:latin typeface="+mn-lt"/>
              </a:defRPr>
            </a:lvl1pPr>
          </a:lstStyle>
          <a:p>
            <a:pPr>
              <a:defRPr/>
            </a:pPr>
            <a:endParaRPr lang="en-US" altLang="en-US"/>
          </a:p>
        </p:txBody>
      </p:sp>
      <p:sp>
        <p:nvSpPr>
          <p:cNvPr id="4106" name="Rectangle 10">
            <a:extLst>
              <a:ext uri="{FF2B5EF4-FFF2-40B4-BE49-F238E27FC236}">
                <a16:creationId xmlns:a16="http://schemas.microsoft.com/office/drawing/2014/main" id="{458C4B25-A78D-7E48-9F2D-A2628AEC1D89}"/>
              </a:ext>
            </a:extLst>
          </p:cNvPr>
          <p:cNvSpPr>
            <a:spLocks noGrp="1" noChangeArrowheads="1"/>
          </p:cNvSpPr>
          <p:nvPr>
            <p:ph type="sldNum" sz="quarter" idx="4"/>
          </p:nvPr>
        </p:nvSpPr>
        <p:spPr bwMode="auto">
          <a:xfrm>
            <a:off x="112184" y="6340159"/>
            <a:ext cx="78316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spAutoFit/>
          </a:bodyPr>
          <a:lstStyle>
            <a:lvl1pPr>
              <a:defRPr sz="2600" b="1">
                <a:solidFill>
                  <a:schemeClr val="bg1"/>
                </a:solidFill>
                <a:latin typeface="+mn-lt"/>
              </a:defRPr>
            </a:lvl1pPr>
          </a:lstStyle>
          <a:p>
            <a:pPr>
              <a:defRPr/>
            </a:pPr>
            <a:fld id="{DE0B1B7A-188B-D541-A562-DF8D71D6A210}" type="slidenum">
              <a:rPr lang="en-US" altLang="en-US"/>
              <a:pPr>
                <a:defRPr/>
              </a:pPr>
              <a:t>‹#›</a:t>
            </a:fld>
            <a:endParaRPr lang="en-US" altLang="en-US"/>
          </a:p>
        </p:txBody>
      </p:sp>
      <p:grpSp>
        <p:nvGrpSpPr>
          <p:cNvPr id="186377" name="Group 11">
            <a:extLst>
              <a:ext uri="{FF2B5EF4-FFF2-40B4-BE49-F238E27FC236}">
                <a16:creationId xmlns:a16="http://schemas.microsoft.com/office/drawing/2014/main" id="{D22F7F53-6871-7047-A201-359F51146CC9}"/>
              </a:ext>
            </a:extLst>
          </p:cNvPr>
          <p:cNvGrpSpPr>
            <a:grpSpLocks/>
          </p:cNvGrpSpPr>
          <p:nvPr/>
        </p:nvGrpSpPr>
        <p:grpSpPr bwMode="auto">
          <a:xfrm>
            <a:off x="304800" y="1981200"/>
            <a:ext cx="9855200" cy="319088"/>
            <a:chOff x="144" y="1248"/>
            <a:chExt cx="4656" cy="201"/>
          </a:xfrm>
        </p:grpSpPr>
        <p:sp>
          <p:nvSpPr>
            <p:cNvPr id="179210" name="AutoShape 12">
              <a:extLst>
                <a:ext uri="{FF2B5EF4-FFF2-40B4-BE49-F238E27FC236}">
                  <a16:creationId xmlns:a16="http://schemas.microsoft.com/office/drawing/2014/main" id="{A7077182-4AA7-224D-8E80-AE21130BBA63}"/>
                </a:ext>
              </a:extLst>
            </p:cNvPr>
            <p:cNvSpPr>
              <a:spLocks noChangeArrowheads="1"/>
            </p:cNvSpPr>
            <p:nvPr/>
          </p:nvSpPr>
          <p:spPr bwMode="auto">
            <a:xfrm>
              <a:off x="384" y="1248"/>
              <a:ext cx="4416" cy="200"/>
            </a:xfrm>
            <a:prstGeom prst="roundRect">
              <a:avLst>
                <a:gd name="adj" fmla="val 0"/>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sp>
          <p:nvSpPr>
            <p:cNvPr id="179211" name="AutoShape 13">
              <a:extLst>
                <a:ext uri="{FF2B5EF4-FFF2-40B4-BE49-F238E27FC236}">
                  <a16:creationId xmlns:a16="http://schemas.microsoft.com/office/drawing/2014/main" id="{DBF2AC9D-ECE3-1C42-869D-E82C2CA6E7F6}"/>
                </a:ext>
              </a:extLst>
            </p:cNvPr>
            <p:cNvSpPr>
              <a:spLocks noChangeArrowheads="1"/>
            </p:cNvSpPr>
            <p:nvPr/>
          </p:nvSpPr>
          <p:spPr bwMode="auto">
            <a:xfrm flipH="1">
              <a:off x="144" y="1248"/>
              <a:ext cx="248" cy="201"/>
            </a:xfrm>
            <a:prstGeom prst="flowChartDelay">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defRPr/>
              </a:pPr>
              <a:endParaRPr lang="en-US" altLang="en-US" sz="1800"/>
            </a:p>
          </p:txBody>
        </p:sp>
      </p:grpSp>
    </p:spTree>
    <p:extLst>
      <p:ext uri="{BB962C8B-B14F-4D97-AF65-F5344CB8AC3E}">
        <p14:creationId xmlns:p14="http://schemas.microsoft.com/office/powerpoint/2010/main" val="369880418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rtl="0" eaLnBrk="0" fontAlgn="base" hangingPunct="0">
        <a:lnSpc>
          <a:spcPct val="90000"/>
        </a:lnSpc>
        <a:spcBef>
          <a:spcPct val="0"/>
        </a:spcBef>
        <a:spcAft>
          <a:spcPct val="0"/>
        </a:spcAft>
        <a:defRPr sz="3600" b="1"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panose="020B0604020202020204" pitchFamily="34" charset="0"/>
        </a:defRPr>
      </a:lvl2pPr>
      <a:lvl3pPr algn="l" rtl="0" eaLnBrk="0" fontAlgn="base" hangingPunct="0">
        <a:lnSpc>
          <a:spcPct val="90000"/>
        </a:lnSpc>
        <a:spcBef>
          <a:spcPct val="0"/>
        </a:spcBef>
        <a:spcAft>
          <a:spcPct val="0"/>
        </a:spcAft>
        <a:defRPr sz="3600" b="1">
          <a:solidFill>
            <a:schemeClr val="tx2"/>
          </a:solidFill>
          <a:latin typeface="Arial" panose="020B0604020202020204" pitchFamily="34" charset="0"/>
        </a:defRPr>
      </a:lvl3pPr>
      <a:lvl4pPr algn="l" rtl="0" eaLnBrk="0" fontAlgn="base" hangingPunct="0">
        <a:lnSpc>
          <a:spcPct val="90000"/>
        </a:lnSpc>
        <a:spcBef>
          <a:spcPct val="0"/>
        </a:spcBef>
        <a:spcAft>
          <a:spcPct val="0"/>
        </a:spcAft>
        <a:defRPr sz="3600" b="1">
          <a:solidFill>
            <a:schemeClr val="tx2"/>
          </a:solidFill>
          <a:latin typeface="Arial" panose="020B0604020202020204" pitchFamily="34" charset="0"/>
        </a:defRPr>
      </a:lvl4pPr>
      <a:lvl5pPr algn="l" rtl="0" eaLnBrk="0" fontAlgn="base" hangingPunct="0">
        <a:lnSpc>
          <a:spcPct val="90000"/>
        </a:lnSpc>
        <a:spcBef>
          <a:spcPct val="0"/>
        </a:spcBef>
        <a:spcAft>
          <a:spcPct val="0"/>
        </a:spcAft>
        <a:defRPr sz="3600" b="1">
          <a:solidFill>
            <a:schemeClr val="tx2"/>
          </a:solidFill>
          <a:latin typeface="Arial" panose="020B0604020202020204" pitchFamily="34" charset="0"/>
        </a:defRPr>
      </a:lvl5pPr>
      <a:lvl6pPr marL="457200" algn="l" rtl="0" fontAlgn="base">
        <a:lnSpc>
          <a:spcPct val="90000"/>
        </a:lnSpc>
        <a:spcBef>
          <a:spcPct val="0"/>
        </a:spcBef>
        <a:spcAft>
          <a:spcPct val="0"/>
        </a:spcAft>
        <a:defRPr sz="3600" b="1">
          <a:solidFill>
            <a:schemeClr val="tx2"/>
          </a:solidFill>
          <a:latin typeface="Arial" panose="020B0604020202020204" pitchFamily="34" charset="0"/>
        </a:defRPr>
      </a:lvl6pPr>
      <a:lvl7pPr marL="914400" algn="l" rtl="0" fontAlgn="base">
        <a:lnSpc>
          <a:spcPct val="90000"/>
        </a:lnSpc>
        <a:spcBef>
          <a:spcPct val="0"/>
        </a:spcBef>
        <a:spcAft>
          <a:spcPct val="0"/>
        </a:spcAft>
        <a:defRPr sz="3600" b="1">
          <a:solidFill>
            <a:schemeClr val="tx2"/>
          </a:solidFill>
          <a:latin typeface="Arial" panose="020B0604020202020204" pitchFamily="34" charset="0"/>
        </a:defRPr>
      </a:lvl7pPr>
      <a:lvl8pPr marL="1371600" algn="l" rtl="0" fontAlgn="base">
        <a:lnSpc>
          <a:spcPct val="90000"/>
        </a:lnSpc>
        <a:spcBef>
          <a:spcPct val="0"/>
        </a:spcBef>
        <a:spcAft>
          <a:spcPct val="0"/>
        </a:spcAft>
        <a:defRPr sz="3600" b="1">
          <a:solidFill>
            <a:schemeClr val="tx2"/>
          </a:solidFill>
          <a:latin typeface="Arial" panose="020B0604020202020204" pitchFamily="34" charset="0"/>
        </a:defRPr>
      </a:lvl8pPr>
      <a:lvl9pPr marL="1828800" algn="l" rtl="0" fontAlgn="base">
        <a:lnSpc>
          <a:spcPct val="90000"/>
        </a:lnSpc>
        <a:spcBef>
          <a:spcPct val="0"/>
        </a:spcBef>
        <a:spcAft>
          <a:spcPct val="0"/>
        </a:spcAft>
        <a:defRPr sz="36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80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9.xml"/><Relationship Id="rId1" Type="http://schemas.openxmlformats.org/officeDocument/2006/relationships/vmlDrawing" Target="../drawings/vmlDrawing1.vml"/><Relationship Id="rId4" Type="http://schemas.openxmlformats.org/officeDocument/2006/relationships/image" Target="../media/image21.emf"/></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50.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oleObject" Target="../embeddings/oleObject3.bin"/><Relationship Id="rId10" Type="http://schemas.openxmlformats.org/officeDocument/2006/relationships/image" Target="../media/image26.emf"/><Relationship Id="rId4" Type="http://schemas.openxmlformats.org/officeDocument/2006/relationships/image" Target="../media/image23.emf"/><Relationship Id="rId9"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2" Type="http://schemas.openxmlformats.org/officeDocument/2006/relationships/hyperlink" Target="http://www.epa.gov/ozone/defns.html#du" TargetMode="External"/><Relationship Id="rId1" Type="http://schemas.openxmlformats.org/officeDocument/2006/relationships/slideLayout" Target="../slideLayouts/slideLayout8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epa.gov/ozone/defns.html#du" TargetMode="External"/><Relationship Id="rId1" Type="http://schemas.openxmlformats.org/officeDocument/2006/relationships/slideLayout" Target="../slideLayouts/slideLayout96.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90.xml"/><Relationship Id="rId1" Type="http://schemas.openxmlformats.org/officeDocument/2006/relationships/vmlDrawing" Target="../drawings/vmlDrawing3.vml"/><Relationship Id="rId4" Type="http://schemas.openxmlformats.org/officeDocument/2006/relationships/image" Target="../media/image38.emf"/></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0.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98.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98.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98.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98.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98.xml"/><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9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98.xml"/><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9.xml"/></Relationships>
</file>

<file path=ppt/slides/_rels/slide8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09.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1.xml"/><Relationship Id="rId1" Type="http://schemas.openxmlformats.org/officeDocument/2006/relationships/vmlDrawing" Target="../drawings/vmlDrawing4.vml"/><Relationship Id="rId5" Type="http://schemas.openxmlformats.org/officeDocument/2006/relationships/image" Target="../media/image57.png"/><Relationship Id="rId4" Type="http://schemas.openxmlformats.org/officeDocument/2006/relationships/image" Target="../media/image56.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7.xml"/></Relationships>
</file>

<file path=ppt/slides/_rels/slide9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2.xml"/></Relationships>
</file>

<file path=ppt/slides/_rels/slide9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7.xml"/></Relationships>
</file>

<file path=ppt/slides/_rels/slide9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13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7.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2">
            <a:extLst>
              <a:ext uri="{FF2B5EF4-FFF2-40B4-BE49-F238E27FC236}">
                <a16:creationId xmlns:a16="http://schemas.microsoft.com/office/drawing/2014/main" id="{DF624F43-9C0E-E54B-ABBF-43610D615D8F}"/>
              </a:ext>
            </a:extLst>
          </p:cNvPr>
          <p:cNvSpPr>
            <a:spLocks noGrp="1" noChangeArrowheads="1"/>
          </p:cNvSpPr>
          <p:nvPr>
            <p:ph type="ctrTitle"/>
          </p:nvPr>
        </p:nvSpPr>
        <p:spPr>
          <a:xfrm>
            <a:off x="1981200" y="1752601"/>
            <a:ext cx="7772400" cy="1470025"/>
          </a:xfrm>
        </p:spPr>
        <p:txBody>
          <a:bodyPr/>
          <a:lstStyle/>
          <a:p>
            <a:pPr eaLnBrk="1" hangingPunct="1"/>
            <a:br>
              <a:rPr lang="en-US" altLang="en-US"/>
            </a:br>
            <a:br>
              <a:rPr lang="en-US" altLang="en-US"/>
            </a:br>
            <a:r>
              <a:rPr lang="en-US" altLang="en-US"/>
              <a:t>Atmosphere</a:t>
            </a:r>
            <a:br>
              <a:rPr lang="en-US" altLang="en-US"/>
            </a:br>
            <a:r>
              <a:rPr lang="en-US" altLang="en-US"/>
              <a:t>Environment (Air and water)</a:t>
            </a:r>
            <a:br>
              <a:rPr lang="en-US" altLang="en-US"/>
            </a:br>
            <a:r>
              <a:rPr lang="en-US" altLang="en-US"/>
              <a:t>Energy (Chemical and Solar)</a:t>
            </a:r>
            <a:br>
              <a:rPr lang="en-US" altLang="en-US"/>
            </a:br>
            <a:endParaRPr lang="en-US" altLang="en-US"/>
          </a:p>
        </p:txBody>
      </p:sp>
    </p:spTree>
    <p:extLst>
      <p:ext uri="{BB962C8B-B14F-4D97-AF65-F5344CB8AC3E}">
        <p14:creationId xmlns:p14="http://schemas.microsoft.com/office/powerpoint/2010/main" val="608517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2">
            <a:extLst>
              <a:ext uri="{FF2B5EF4-FFF2-40B4-BE49-F238E27FC236}">
                <a16:creationId xmlns:a16="http://schemas.microsoft.com/office/drawing/2014/main" id="{DB423F09-ED81-D84D-A750-E3645C35EF97}"/>
              </a:ext>
            </a:extLst>
          </p:cNvPr>
          <p:cNvSpPr>
            <a:spLocks noGrp="1" noChangeArrowheads="1"/>
          </p:cNvSpPr>
          <p:nvPr>
            <p:ph type="title"/>
          </p:nvPr>
        </p:nvSpPr>
        <p:spPr/>
        <p:txBody>
          <a:bodyPr/>
          <a:lstStyle/>
          <a:p>
            <a:pPr eaLnBrk="1" hangingPunct="1"/>
            <a:r>
              <a:rPr lang="en-US" altLang="en-US" sz="4000"/>
              <a:t>The Evolution of the Atmosphere</a:t>
            </a:r>
          </a:p>
        </p:txBody>
      </p:sp>
      <p:sp>
        <p:nvSpPr>
          <p:cNvPr id="263170" name="Rectangle 3">
            <a:extLst>
              <a:ext uri="{FF2B5EF4-FFF2-40B4-BE49-F238E27FC236}">
                <a16:creationId xmlns:a16="http://schemas.microsoft.com/office/drawing/2014/main" id="{5DA6BC4A-BF8F-4E47-90AB-DDA7D4A5AF2D}"/>
              </a:ext>
            </a:extLst>
          </p:cNvPr>
          <p:cNvSpPr>
            <a:spLocks noGrp="1" noChangeArrowheads="1"/>
          </p:cNvSpPr>
          <p:nvPr>
            <p:ph type="body" idx="1"/>
          </p:nvPr>
        </p:nvSpPr>
        <p:spPr/>
        <p:txBody>
          <a:bodyPr/>
          <a:lstStyle/>
          <a:p>
            <a:pPr marL="609600" indent="-609600" eaLnBrk="1" hangingPunct="1"/>
            <a:r>
              <a:rPr lang="en-US" altLang="en-US" sz="2600"/>
              <a:t>Earth’s early atmosphere contained mostly hydrogen and helium</a:t>
            </a:r>
          </a:p>
        </p:txBody>
      </p:sp>
    </p:spTree>
    <p:extLst>
      <p:ext uri="{BB962C8B-B14F-4D97-AF65-F5344CB8AC3E}">
        <p14:creationId xmlns:p14="http://schemas.microsoft.com/office/powerpoint/2010/main" val="8319301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Rectangle 1">
            <a:extLst>
              <a:ext uri="{FF2B5EF4-FFF2-40B4-BE49-F238E27FC236}">
                <a16:creationId xmlns:a16="http://schemas.microsoft.com/office/drawing/2014/main" id="{96C9FC74-8F05-5B46-A3F1-8EA528C4D69F}"/>
              </a:ext>
            </a:extLst>
          </p:cNvPr>
          <p:cNvSpPr>
            <a:spLocks noChangeArrowheads="1"/>
          </p:cNvSpPr>
          <p:nvPr/>
        </p:nvSpPr>
        <p:spPr bwMode="auto">
          <a:xfrm>
            <a:off x="1524000" y="890588"/>
            <a:ext cx="91440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1800">
                <a:solidFill>
                  <a:srgbClr val="000000"/>
                </a:solidFill>
                <a:latin typeface="Tahoma" panose="020B0604030504040204" pitchFamily="34" charset="0"/>
              </a:rPr>
              <a:t>3) What kinds of human activities lead to depletion of the ozone layer?</a:t>
            </a: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r>
              <a:rPr lang="en-US" altLang="en-US" sz="1800">
                <a:solidFill>
                  <a:srgbClr val="000000"/>
                </a:solidFill>
                <a:latin typeface="Tahoma" panose="020B0604030504040204" pitchFamily="34" charset="0"/>
              </a:rPr>
              <a:t> Certain industrial processes and consumer products result in the emission of ozone-depleting substances (ODS) to the atmosphere. ODS, such as chlorine and bromine from these emissions, cause depletion of the ozone layer. For example, CFCs, once used in almost all refrigeration and air conditioning systems, eventually reach the stratosphere, where they are broken apart to release ozone-depleting chlorine atoms. Other examples of human-produced ODS are halons used in fire extinguishers which contain bromine atoms. Methyl bromide, an agricultural fumigant, is also a significant source of bromine in the atmosphere. </a:t>
            </a:r>
          </a:p>
        </p:txBody>
      </p:sp>
    </p:spTree>
    <p:extLst>
      <p:ext uri="{BB962C8B-B14F-4D97-AF65-F5344CB8AC3E}">
        <p14:creationId xmlns:p14="http://schemas.microsoft.com/office/powerpoint/2010/main" val="8769391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1">
            <a:extLst>
              <a:ext uri="{FF2B5EF4-FFF2-40B4-BE49-F238E27FC236}">
                <a16:creationId xmlns:a16="http://schemas.microsoft.com/office/drawing/2014/main" id="{761E68F8-2688-2249-BD43-004268BAEFB7}"/>
              </a:ext>
            </a:extLst>
          </p:cNvPr>
          <p:cNvSpPr>
            <a:spLocks noChangeArrowheads="1"/>
          </p:cNvSpPr>
          <p:nvPr/>
        </p:nvSpPr>
        <p:spPr bwMode="auto">
          <a:xfrm>
            <a:off x="1524000" y="612776"/>
            <a:ext cx="868680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1800">
                <a:solidFill>
                  <a:srgbClr val="000000"/>
                </a:solidFill>
                <a:latin typeface="Tahoma" panose="020B0604030504040204" pitchFamily="34" charset="0"/>
              </a:rPr>
              <a:t>4) How is ozone measured in the atmosphere? </a:t>
            </a:r>
          </a:p>
          <a:p>
            <a:pPr eaLnBrk="0" fontAlgn="base" hangingPunct="0">
              <a:spcBef>
                <a:spcPct val="0"/>
              </a:spcBef>
              <a:spcAft>
                <a:spcPct val="0"/>
              </a:spcAft>
              <a:buNone/>
            </a:pPr>
            <a:r>
              <a:rPr lang="en-US" altLang="en-US" sz="1800">
                <a:solidFill>
                  <a:srgbClr val="000000"/>
                </a:solidFill>
                <a:latin typeface="Tahoma" panose="020B0604030504040204" pitchFamily="34" charset="0"/>
              </a:rPr>
              <a:t>The amount of ozone in the atmosphere is measured by instruments on the ground and carried aloft on balloons, aircraft, and satellites. Some measurements involve drawing air into an instrument that contains a system for detecting ozone, and other measurements are based on ozone’s absorption of light in the atmosphere. </a:t>
            </a:r>
            <a:br>
              <a:rPr lang="en-US" altLang="en-US" sz="1800">
                <a:solidFill>
                  <a:srgbClr val="000000"/>
                </a:solidFill>
                <a:latin typeface="Tahoma" panose="020B0604030504040204" pitchFamily="34" charset="0"/>
              </a:rPr>
            </a:b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r>
              <a:rPr lang="en-US" altLang="en-US" sz="1800">
                <a:solidFill>
                  <a:srgbClr val="000000"/>
                </a:solidFill>
                <a:latin typeface="Tahoma" panose="020B0604030504040204" pitchFamily="34" charset="0"/>
              </a:rPr>
              <a:t>5) Why has an “ozone hole” appeared over Antarctica when ODS are present throughout the stratosphere? Ozone-depleting gasses are present throughout the stratospheric ozone layer because they are transported great distances by atmospheric air motions. The severe depletion known as the “ozone hole” occurs because of the special weather conditions that exist in Antarctica and nowhere else on the globe. </a:t>
            </a:r>
          </a:p>
          <a:p>
            <a:pPr eaLnBrk="0" fontAlgn="base" hangingPunct="0">
              <a:spcBef>
                <a:spcPct val="0"/>
              </a:spcBef>
              <a:spcAft>
                <a:spcPct val="0"/>
              </a:spcAft>
              <a:buNone/>
            </a:pPr>
            <a:r>
              <a:rPr lang="en-US" altLang="en-US" sz="1800">
                <a:solidFill>
                  <a:srgbClr val="000000"/>
                </a:solidFill>
                <a:latin typeface="Tahoma" panose="020B0604030504040204" pitchFamily="34" charset="0"/>
              </a:rPr>
              <a:t>PSCs, nitric acid, low temperatures, etc…</a:t>
            </a: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p:txBody>
      </p:sp>
    </p:spTree>
    <p:extLst>
      <p:ext uri="{BB962C8B-B14F-4D97-AF65-F5344CB8AC3E}">
        <p14:creationId xmlns:p14="http://schemas.microsoft.com/office/powerpoint/2010/main" val="42274194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1">
            <a:extLst>
              <a:ext uri="{FF2B5EF4-FFF2-40B4-BE49-F238E27FC236}">
                <a16:creationId xmlns:a16="http://schemas.microsoft.com/office/drawing/2014/main" id="{BA547665-82F1-9E44-B34E-CCC908AAE867}"/>
              </a:ext>
            </a:extLst>
          </p:cNvPr>
          <p:cNvSpPr>
            <a:spLocks noChangeArrowheads="1"/>
          </p:cNvSpPr>
          <p:nvPr/>
        </p:nvSpPr>
        <p:spPr bwMode="auto">
          <a:xfrm>
            <a:off x="1524000" y="0"/>
            <a:ext cx="91440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1800">
                <a:solidFill>
                  <a:srgbClr val="000000"/>
                </a:solidFill>
                <a:latin typeface="Tahoma" panose="020B0604030504040204" pitchFamily="34" charset="0"/>
              </a:rPr>
              <a:t>6) Do changes in the sun and volcanic eruptions affect the ozone layer? </a:t>
            </a: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r>
              <a:rPr lang="en-US" altLang="en-US" sz="1800">
                <a:solidFill>
                  <a:srgbClr val="000000"/>
                </a:solidFill>
                <a:latin typeface="Tahoma" panose="020B0604030504040204" pitchFamily="34" charset="0"/>
              </a:rPr>
              <a:t>Yes. Factors such as changes in solar radiation, as well as the formation of stratospheric particles after volcanic eruptions, do influence the ozone layer. However, neither factor can fully explain the average decreases observed in total ozone over the last two decades. If there are large volcanic eruptions in the coming decades, ozone depletion will increase in years after the eruption. The largest recent volcanic eruption was Mt. Pinatubo (Chile) in 1991. </a:t>
            </a: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r>
              <a:rPr lang="en-US" altLang="en-US" sz="1800">
                <a:solidFill>
                  <a:srgbClr val="000000"/>
                </a:solidFill>
                <a:latin typeface="Tahoma" panose="020B0604030504040204" pitchFamily="34" charset="0"/>
              </a:rPr>
              <a:t>7) Does depletion of the ozone layer lead to an increase in UV radiation? Yes. Measurements made using satellite data and other instruments have confirmed that surface UV radiation has increased in regions where ozone depletion is observed. To protect public health from the effects of UV radiation, EPA’s SunWise program promotes sun safety in schools and communities around the country. In addition to applying sunscreen and wearing protective clothing, people can plan their outdoor activities around the UV Index. The UV Index is a tool that provides a daily forecast of the expected risk of overexposure. The Index predicts UV intensity levels on a scale of 1 to 11+, where 1 indicates a low risk of overexposure and 11+ signifies an extreme risk. SunWise and the National Weather Service developed the UV Alert, a real-time tool the public can use to protect themselves from overexposure to the sun. People who subscribe to the UV Alert receive an email notification when the level of UV radiation is especially high in their area. </a:t>
            </a:r>
          </a:p>
        </p:txBody>
      </p:sp>
    </p:spTree>
    <p:extLst>
      <p:ext uri="{BB962C8B-B14F-4D97-AF65-F5344CB8AC3E}">
        <p14:creationId xmlns:p14="http://schemas.microsoft.com/office/powerpoint/2010/main" val="30612356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1">
            <a:extLst>
              <a:ext uri="{FF2B5EF4-FFF2-40B4-BE49-F238E27FC236}">
                <a16:creationId xmlns:a16="http://schemas.microsoft.com/office/drawing/2014/main" id="{FADA2B9E-0298-6243-B4E4-6F0AA36DB11B}"/>
              </a:ext>
            </a:extLst>
          </p:cNvPr>
          <p:cNvSpPr>
            <a:spLocks noChangeArrowheads="1"/>
          </p:cNvSpPr>
          <p:nvPr/>
        </p:nvSpPr>
        <p:spPr bwMode="auto">
          <a:xfrm>
            <a:off x="1981200" y="1720851"/>
            <a:ext cx="83058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1800">
                <a:solidFill>
                  <a:srgbClr val="000000"/>
                </a:solidFill>
                <a:latin typeface="Tahoma" panose="020B0604030504040204" pitchFamily="34" charset="0"/>
              </a:rPr>
              <a:t>8) What’s the difference between ground-level ozone and stratospheric ozone? Ozone is a gas that occurs both in the Earth’s upper atmosphere (the stratosphere) and at ground level. Ozone can be “good” or “bad” for people’s health and the environment, depending on its location in the atmosphere. “Good” ozone is produced naturally in the stratosphere and is “good” because it blocks harmful UV radiation from reaching the Earth’s surface where it can harm people and ecosystems. </a:t>
            </a: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r>
              <a:rPr lang="en-US" altLang="en-US" sz="1800">
                <a:solidFill>
                  <a:srgbClr val="000000"/>
                </a:solidFill>
                <a:latin typeface="Tahoma" panose="020B0604030504040204" pitchFamily="34" charset="0"/>
              </a:rPr>
              <a:t>“Bad” ozone is an air pollutant found at ground level and is “bad” because it is harmful to health and can damage vegetation. Ground-level ozone is a main component of urban smog.</a:t>
            </a:r>
          </a:p>
        </p:txBody>
      </p:sp>
    </p:spTree>
    <p:extLst>
      <p:ext uri="{BB962C8B-B14F-4D97-AF65-F5344CB8AC3E}">
        <p14:creationId xmlns:p14="http://schemas.microsoft.com/office/powerpoint/2010/main" val="17635467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3E4061-4CD5-E145-9F89-0D17156CE080}"/>
              </a:ext>
            </a:extLst>
          </p:cNvPr>
          <p:cNvSpPr/>
          <p:nvPr/>
        </p:nvSpPr>
        <p:spPr>
          <a:xfrm>
            <a:off x="1752600" y="609601"/>
            <a:ext cx="8915400" cy="4524375"/>
          </a:xfrm>
          <a:prstGeom prst="rect">
            <a:avLst/>
          </a:prstGeom>
        </p:spPr>
        <p:txBody>
          <a:bodyPr>
            <a:spAutoFit/>
          </a:bodyPr>
          <a:lstStyle/>
          <a:p>
            <a:pPr marL="342900" indent="-342900" eaLnBrk="0" fontAlgn="base" hangingPunct="0">
              <a:spcBef>
                <a:spcPct val="0"/>
              </a:spcBef>
              <a:spcAft>
                <a:spcPct val="0"/>
              </a:spcAft>
              <a:buFontTx/>
              <a:buAutoNum type="arabicParenR"/>
              <a:defRPr/>
            </a:pPr>
            <a:r>
              <a:rPr lang="en-US" dirty="0">
                <a:solidFill>
                  <a:srgbClr val="000000"/>
                </a:solidFill>
                <a:latin typeface="Tahoma" panose="020B0604030504040204" pitchFamily="34" charset="0"/>
                <a:cs typeface="Arial"/>
              </a:rPr>
              <a:t>What is the Montreal Protocol and why has it been successful? </a:t>
            </a:r>
          </a:p>
          <a:p>
            <a:pPr marL="342900" indent="-342900" eaLnBrk="0" fontAlgn="base" hangingPunct="0">
              <a:spcBef>
                <a:spcPct val="0"/>
              </a:spcBef>
              <a:spcAft>
                <a:spcPct val="0"/>
              </a:spcAft>
              <a:buFontTx/>
              <a:buAutoNum type="arabicParenR"/>
              <a:defRPr/>
            </a:pPr>
            <a:endParaRPr lang="en-US" dirty="0">
              <a:solidFill>
                <a:srgbClr val="000000"/>
              </a:solidFill>
              <a:latin typeface="Tahoma" panose="020B0604030504040204" pitchFamily="34" charset="0"/>
              <a:cs typeface="Arial"/>
            </a:endParaRPr>
          </a:p>
          <a:p>
            <a:pPr eaLnBrk="0" fontAlgn="base" hangingPunct="0">
              <a:spcBef>
                <a:spcPct val="0"/>
              </a:spcBef>
              <a:spcAft>
                <a:spcPct val="0"/>
              </a:spcAft>
              <a:defRPr/>
            </a:pPr>
            <a:r>
              <a:rPr lang="en-US" dirty="0">
                <a:solidFill>
                  <a:srgbClr val="000000"/>
                </a:solidFill>
                <a:latin typeface="Tahoma" panose="020B0604030504040204" pitchFamily="34" charset="0"/>
                <a:cs typeface="Arial"/>
              </a:rPr>
              <a:t>During the 1980s, as scientific knowledge of ozone depletion grew, so did the international response to the issue. In 1987, leaders from many countries came together to sign the Montreal Protocol on Substances that Deplete the Ozone Layer. The Montreal Protocol establishes legally binding controls on the national production and consumption of ODS. Today, 191 countries are signatories to the treaty. These countries are committed to taking action to reduce and eliminate ODS to protect the ozone layer, and the U.S. has always been a leader. Production and consumption of all principal ODS by developed and developing countries will be significantly phased out before the middle of the 21st century. The Montreal Protocol has been successful because of scientific accuracy, effective public policy, and market-based, flexible, innovative approaches to ensuring ozone layer protection and developing alternatives. The year 2007 marks the 20th Anniversary of the Montreal Protocol, and is an opportunity to celebrate success and emphasize the commitment to completing the worldwide phase-out. </a:t>
            </a:r>
          </a:p>
        </p:txBody>
      </p:sp>
    </p:spTree>
    <p:extLst>
      <p:ext uri="{BB962C8B-B14F-4D97-AF65-F5344CB8AC3E}">
        <p14:creationId xmlns:p14="http://schemas.microsoft.com/office/powerpoint/2010/main" val="41499065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1">
            <a:extLst>
              <a:ext uri="{FF2B5EF4-FFF2-40B4-BE49-F238E27FC236}">
                <a16:creationId xmlns:a16="http://schemas.microsoft.com/office/drawing/2014/main" id="{122D6742-E30C-4741-81D2-9AAC834E13FB}"/>
              </a:ext>
            </a:extLst>
          </p:cNvPr>
          <p:cNvSpPr>
            <a:spLocks noChangeArrowheads="1"/>
          </p:cNvSpPr>
          <p:nvPr/>
        </p:nvSpPr>
        <p:spPr bwMode="auto">
          <a:xfrm>
            <a:off x="1828800" y="1858963"/>
            <a:ext cx="8305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1800">
                <a:solidFill>
                  <a:srgbClr val="000000"/>
                </a:solidFill>
                <a:latin typeface="Tahoma" panose="020B0604030504040204" pitchFamily="34" charset="0"/>
              </a:rPr>
              <a:t>2) Has the Montreal Protocol been successful in reducing ozone-depleting gases in the atmosphere? </a:t>
            </a: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r>
              <a:rPr lang="en-US" altLang="en-US" sz="1800">
                <a:solidFill>
                  <a:srgbClr val="000000"/>
                </a:solidFill>
                <a:latin typeface="Tahoma" panose="020B0604030504040204" pitchFamily="34" charset="0"/>
              </a:rPr>
              <a:t>Yes. As a result of the Montreal Protocol, the total abundance of ozone-depleting gases in the atmosphere has begun to decrease in recent years. If all countries that have signed the Protocol maintain their commitments, the decrease of ODS in the atmosphere will continue through the 21st century. </a:t>
            </a:r>
          </a:p>
        </p:txBody>
      </p:sp>
    </p:spTree>
    <p:extLst>
      <p:ext uri="{BB962C8B-B14F-4D97-AF65-F5344CB8AC3E}">
        <p14:creationId xmlns:p14="http://schemas.microsoft.com/office/powerpoint/2010/main" val="18422552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a:extLst>
              <a:ext uri="{FF2B5EF4-FFF2-40B4-BE49-F238E27FC236}">
                <a16:creationId xmlns:a16="http://schemas.microsoft.com/office/drawing/2014/main" id="{6A1AEFC9-6D8D-854B-8967-777A6D03CA3D}"/>
              </a:ext>
            </a:extLst>
          </p:cNvPr>
          <p:cNvSpPr>
            <a:spLocks noChangeArrowheads="1"/>
          </p:cNvSpPr>
          <p:nvPr/>
        </p:nvSpPr>
        <p:spPr bwMode="auto">
          <a:xfrm>
            <a:off x="1689100" y="304800"/>
            <a:ext cx="89916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1800">
                <a:solidFill>
                  <a:srgbClr val="000000"/>
                </a:solidFill>
                <a:latin typeface="Tahoma" panose="020B0604030504040204" pitchFamily="34" charset="0"/>
              </a:rPr>
              <a:t>3) What has EPA done about ozone layer depletion? </a:t>
            </a: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r>
              <a:rPr lang="en-US" altLang="en-US" sz="1800">
                <a:solidFill>
                  <a:srgbClr val="000000"/>
                </a:solidFill>
                <a:latin typeface="Tahoma" panose="020B0604030504040204" pitchFamily="34" charset="0"/>
              </a:rPr>
              <a:t>As part of the United States’ commitment to implementing the Montreal Protocol, the U.S. Congress amended the Clean Air Act (CAA) in 1990 and 1998, adding provisions under Title VI for the protection of the ozone layer. Most importantly, the Act required the gradual end to the production of ozone-depleting chemicals. Under the CAA, EPA has created several regulatory programs to address numerous issues, including: • Ending the production of ODS; • Ensuring that refrigerants and fire extinguishing agents are recycled properly; • Identifying safe and effective alternatives through the Significant New Alternatives Policy (SNAP) program; • Banning the release of ozone-depleting refrigerants during the service, maintenance, and disposal of air conditioners and other refrigeration equipment; • Requiring that manufacturers label the products either containing or made with the most harmful ODS; and • Creating exemptions to the phase-out in sectors where the transition to alternatives is ongoing.</a:t>
            </a: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r>
              <a:rPr lang="en-US" altLang="en-US" sz="1800">
                <a:solidFill>
                  <a:srgbClr val="000000"/>
                </a:solidFill>
                <a:latin typeface="Tahoma" panose="020B0604030504040204" pitchFamily="34" charset="0"/>
              </a:rPr>
              <a:t>With input from industry, environmental groups, other U.S. government agencies, and the public, EPA has published a range of regulations for the protection of the ozone layer. Because of their high ozone-depleting potential, chemicals such as CFCs, methyl chloroform, and halons were targeted for phase-out first, and EPA is preparing to phase out the remaining substances. EPA continues to develop additional regulations under its ozone protection program for the continued protection of the environment and public health. </a:t>
            </a:r>
          </a:p>
        </p:txBody>
      </p:sp>
    </p:spTree>
    <p:extLst>
      <p:ext uri="{BB962C8B-B14F-4D97-AF65-F5344CB8AC3E}">
        <p14:creationId xmlns:p14="http://schemas.microsoft.com/office/powerpoint/2010/main" val="12303740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25" name="Picture 2">
            <a:extLst>
              <a:ext uri="{FF2B5EF4-FFF2-40B4-BE49-F238E27FC236}">
                <a16:creationId xmlns:a16="http://schemas.microsoft.com/office/drawing/2014/main" id="{64B5F23B-1668-FB4D-9281-8F499FD7E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04801"/>
            <a:ext cx="91440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74354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3">
            <a:extLst>
              <a:ext uri="{FF2B5EF4-FFF2-40B4-BE49-F238E27FC236}">
                <a16:creationId xmlns:a16="http://schemas.microsoft.com/office/drawing/2014/main" id="{97A8EBA3-0269-274C-98EF-FA733BEE53DE}"/>
              </a:ext>
            </a:extLst>
          </p:cNvPr>
          <p:cNvSpPr>
            <a:spLocks noChangeArrowheads="1"/>
          </p:cNvSpPr>
          <p:nvPr/>
        </p:nvSpPr>
        <p:spPr bwMode="auto">
          <a:xfrm>
            <a:off x="1752600" y="1304926"/>
            <a:ext cx="85344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2000">
                <a:solidFill>
                  <a:srgbClr val="000000"/>
                </a:solidFill>
                <a:latin typeface="Tahoma" panose="020B0604030504040204" pitchFamily="34" charset="0"/>
              </a:rPr>
              <a:t>The foundation for EPA’s regulatory efforts to adopt more ozone-friendly alternatives is the Significant New Alternatives Policy (SNAP) program. The SNAP program was launched in 1994 to ensure a smooth transition to practical, safe, and economically feasible alternatives across multiple industrial, consumer, and military sectors. SNAP provides a framework for EPA to evaluate the health and environmental impacts of alternatives to ODS. Based on these evaluations, EPA determines which substitutes are acceptable, which are acceptable with conditions, and which are unacceptable. Through the SNAP program, EPA has approved more than 300 alternatives for more than 60 industrial, commercial, and consumer end uses. </a:t>
            </a:r>
          </a:p>
        </p:txBody>
      </p:sp>
    </p:spTree>
    <p:extLst>
      <p:ext uri="{BB962C8B-B14F-4D97-AF65-F5344CB8AC3E}">
        <p14:creationId xmlns:p14="http://schemas.microsoft.com/office/powerpoint/2010/main" val="4774084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073" name="Picture 2">
            <a:extLst>
              <a:ext uri="{FF2B5EF4-FFF2-40B4-BE49-F238E27FC236}">
                <a16:creationId xmlns:a16="http://schemas.microsoft.com/office/drawing/2014/main" id="{D46348F2-A89F-DB4E-8AEA-69D1036F6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54138"/>
            <a:ext cx="8936038" cy="405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6400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a:extLst>
              <a:ext uri="{FF2B5EF4-FFF2-40B4-BE49-F238E27FC236}">
                <a16:creationId xmlns:a16="http://schemas.microsoft.com/office/drawing/2014/main" id="{BBE2795C-A54B-784F-9660-8A77586E19BF}"/>
              </a:ext>
            </a:extLst>
          </p:cNvPr>
          <p:cNvSpPr>
            <a:spLocks noGrp="1" noChangeArrowheads="1"/>
          </p:cNvSpPr>
          <p:nvPr>
            <p:ph type="title"/>
          </p:nvPr>
        </p:nvSpPr>
        <p:spPr/>
        <p:txBody>
          <a:bodyPr/>
          <a:lstStyle/>
          <a:p>
            <a:pPr eaLnBrk="1" hangingPunct="1"/>
            <a:r>
              <a:rPr lang="en-US" altLang="en-US" sz="4000"/>
              <a:t>The Evolution of the Atmosphere</a:t>
            </a:r>
          </a:p>
        </p:txBody>
      </p:sp>
      <p:sp>
        <p:nvSpPr>
          <p:cNvPr id="264194" name="Rectangle 3">
            <a:extLst>
              <a:ext uri="{FF2B5EF4-FFF2-40B4-BE49-F238E27FC236}">
                <a16:creationId xmlns:a16="http://schemas.microsoft.com/office/drawing/2014/main" id="{42578F0C-D0BE-DD47-8587-E5CF5B83E642}"/>
              </a:ext>
            </a:extLst>
          </p:cNvPr>
          <p:cNvSpPr>
            <a:spLocks noGrp="1" noChangeArrowheads="1"/>
          </p:cNvSpPr>
          <p:nvPr>
            <p:ph type="body" idx="1"/>
          </p:nvPr>
        </p:nvSpPr>
        <p:spPr/>
        <p:txBody>
          <a:bodyPr/>
          <a:lstStyle/>
          <a:p>
            <a:pPr marL="609600" indent="-609600" eaLnBrk="1" hangingPunct="1"/>
            <a:r>
              <a:rPr lang="en-US" altLang="en-US" sz="2600"/>
              <a:t>Earth’s early atmosphere contained mostly hydrogen and helium</a:t>
            </a:r>
          </a:p>
          <a:p>
            <a:pPr marL="609600" indent="-609600" eaLnBrk="1" hangingPunct="1"/>
            <a:r>
              <a:rPr lang="en-US" altLang="en-US" sz="2600"/>
              <a:t>Two hypotheses exist that explain the dispersion of this early atmosphere</a:t>
            </a:r>
          </a:p>
          <a:p>
            <a:pPr marL="1371600" lvl="2" indent="-457200" eaLnBrk="1" hangingPunct="1">
              <a:buFontTx/>
              <a:buAutoNum type="arabicParenR"/>
            </a:pPr>
            <a:r>
              <a:rPr lang="en-US" altLang="en-US" sz="2200"/>
              <a:t>The gases escaped to space by overcoming gravity with large enough escape velocities</a:t>
            </a:r>
          </a:p>
          <a:p>
            <a:pPr marL="1371600" lvl="2" indent="-457200" eaLnBrk="1" hangingPunct="1">
              <a:buFontTx/>
              <a:buAutoNum type="arabicParenR"/>
            </a:pPr>
            <a:r>
              <a:rPr lang="en-US" altLang="en-US" sz="2200"/>
              <a:t>Collisions between earth and other large bodies launched the early atmosphere to space</a:t>
            </a:r>
          </a:p>
          <a:p>
            <a:pPr marL="609600" indent="-609600" eaLnBrk="1" hangingPunct="1"/>
            <a:endParaRPr lang="en-US" altLang="en-US" sz="2600"/>
          </a:p>
        </p:txBody>
      </p:sp>
    </p:spTree>
    <p:extLst>
      <p:ext uri="{BB962C8B-B14F-4D97-AF65-F5344CB8AC3E}">
        <p14:creationId xmlns:p14="http://schemas.microsoft.com/office/powerpoint/2010/main" val="18806845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1">
            <a:extLst>
              <a:ext uri="{FF2B5EF4-FFF2-40B4-BE49-F238E27FC236}">
                <a16:creationId xmlns:a16="http://schemas.microsoft.com/office/drawing/2014/main" id="{C2FB538A-D3F4-CF4D-B962-32FDCAD7ADD2}"/>
              </a:ext>
            </a:extLst>
          </p:cNvPr>
          <p:cNvSpPr>
            <a:spLocks noChangeArrowheads="1"/>
          </p:cNvSpPr>
          <p:nvPr/>
        </p:nvSpPr>
        <p:spPr bwMode="auto">
          <a:xfrm>
            <a:off x="1524000" y="152401"/>
            <a:ext cx="9144000"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2000">
                <a:solidFill>
                  <a:srgbClr val="000000"/>
                </a:solidFill>
                <a:latin typeface="Tahoma" panose="020B0604030504040204" pitchFamily="34" charset="0"/>
              </a:rPr>
              <a:t>Questions about the Future of Ozone Protection 1) Does ozone layer depletion cause climate change? </a:t>
            </a:r>
          </a:p>
          <a:p>
            <a:pPr eaLnBrk="0" fontAlgn="base" hangingPunct="0">
              <a:spcBef>
                <a:spcPct val="0"/>
              </a:spcBef>
              <a:spcAft>
                <a:spcPct val="0"/>
              </a:spcAft>
              <a:buNone/>
            </a:pPr>
            <a:r>
              <a:rPr lang="en-US" altLang="en-US" sz="2000">
                <a:solidFill>
                  <a:srgbClr val="000000"/>
                </a:solidFill>
                <a:latin typeface="Tahoma" panose="020B0604030504040204" pitchFamily="34" charset="0"/>
              </a:rPr>
              <a:t>Scientists continue to study the possible relationships between ozone layer depletion and climate change. Since ODS and their substitutes contribute to climate change, phasing out ODS directly benefits the Earth’s climate in two ways. Since most ODS are also greenhouse gases, phasing out these substances reduces greenhouse gas emissions. Second, when ODS substitutes are introduced, the equipment in which they are used is upgraded, which means they are more efficient and less leaky. </a:t>
            </a:r>
          </a:p>
          <a:p>
            <a:pPr eaLnBrk="0" fontAlgn="base" hangingPunct="0">
              <a:spcBef>
                <a:spcPct val="0"/>
              </a:spcBef>
              <a:spcAft>
                <a:spcPct val="0"/>
              </a:spcAft>
              <a:buNone/>
            </a:pPr>
            <a:endParaRPr lang="en-US" altLang="en-US" sz="2000">
              <a:solidFill>
                <a:srgbClr val="000000"/>
              </a:solidFill>
              <a:latin typeface="Tahoma" panose="020B0604030504040204" pitchFamily="34" charset="0"/>
            </a:endParaRPr>
          </a:p>
          <a:p>
            <a:pPr eaLnBrk="0" fontAlgn="base" hangingPunct="0">
              <a:spcBef>
                <a:spcPct val="0"/>
              </a:spcBef>
              <a:spcAft>
                <a:spcPct val="0"/>
              </a:spcAft>
              <a:buNone/>
            </a:pPr>
            <a:r>
              <a:rPr lang="en-US" altLang="en-US" sz="2000">
                <a:solidFill>
                  <a:srgbClr val="000000"/>
                </a:solidFill>
                <a:latin typeface="Tahoma" panose="020B0604030504040204" pitchFamily="34" charset="0"/>
              </a:rPr>
              <a:t>2) When is the ozone layer going to recover? </a:t>
            </a:r>
          </a:p>
          <a:p>
            <a:pPr eaLnBrk="0" fontAlgn="base" hangingPunct="0">
              <a:spcBef>
                <a:spcPct val="0"/>
              </a:spcBef>
              <a:spcAft>
                <a:spcPct val="0"/>
              </a:spcAft>
              <a:buNone/>
            </a:pPr>
            <a:r>
              <a:rPr lang="en-US" altLang="en-US" sz="2000">
                <a:solidFill>
                  <a:srgbClr val="000000"/>
                </a:solidFill>
                <a:latin typeface="Tahoma" panose="020B0604030504040204" pitchFamily="34" charset="0"/>
              </a:rPr>
              <a:t>The ozone layer has not grown thinner since 1998 over most of the world, and it appears to be recovering because of reduced emissions of ODS. Some breakdown can be expected to continue due to CFCs used by nations which have not banned them, and due to gases which are already in the stratosphere. Certain CFCs have very long atmospheric lifetimes, ranging from 50 to over 100 years, so final recovery of the ozone layer is expected to require several lifetimes. Scientists predict that the ozone layer will return to pre-1980 levels sometime between 2060 and 2075. Sustained recovery of the ozone layer will require a worldwide phase-out of all ODS by both developed and developing countries. </a:t>
            </a:r>
          </a:p>
        </p:txBody>
      </p:sp>
    </p:spTree>
    <p:extLst>
      <p:ext uri="{BB962C8B-B14F-4D97-AF65-F5344CB8AC3E}">
        <p14:creationId xmlns:p14="http://schemas.microsoft.com/office/powerpoint/2010/main" val="23507355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1">
            <a:extLst>
              <a:ext uri="{FF2B5EF4-FFF2-40B4-BE49-F238E27FC236}">
                <a16:creationId xmlns:a16="http://schemas.microsoft.com/office/drawing/2014/main" id="{D882FB4C-7153-424E-9117-8DEFC66D0B01}"/>
              </a:ext>
            </a:extLst>
          </p:cNvPr>
          <p:cNvSpPr>
            <a:spLocks noChangeArrowheads="1"/>
          </p:cNvSpPr>
          <p:nvPr/>
        </p:nvSpPr>
        <p:spPr bwMode="auto">
          <a:xfrm>
            <a:off x="2057400" y="1582738"/>
            <a:ext cx="83820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1800">
                <a:solidFill>
                  <a:srgbClr val="000000"/>
                </a:solidFill>
                <a:latin typeface="Tahoma" panose="020B0604030504040204" pitchFamily="34" charset="0"/>
              </a:rPr>
              <a:t>3) What about skin cancer rates increasing?</a:t>
            </a: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r>
              <a:rPr lang="en-US" altLang="en-US" sz="1800">
                <a:solidFill>
                  <a:srgbClr val="000000"/>
                </a:solidFill>
                <a:latin typeface="Tahoma" panose="020B0604030504040204" pitchFamily="34" charset="0"/>
              </a:rPr>
              <a:t>Over the last 30 years, the skin cancer incidence has gone from 1 in 1500 to 1 in 75. Currently melanoma, the most fatal form of skin cancer, is the number one killer of young women ages 25-29. Researchers believe that overexposure to UV is one factor contributing to an increase in melanoma, in addition to other factors. However, by the year 2165, actions to protect and restore the ozone layer will save an estimated 6.3 million U.S. lives that would have otherwise been lost to skin cancer. </a:t>
            </a:r>
          </a:p>
        </p:txBody>
      </p:sp>
    </p:spTree>
    <p:extLst>
      <p:ext uri="{BB962C8B-B14F-4D97-AF65-F5344CB8AC3E}">
        <p14:creationId xmlns:p14="http://schemas.microsoft.com/office/powerpoint/2010/main" val="21748640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a:extLst>
              <a:ext uri="{FF2B5EF4-FFF2-40B4-BE49-F238E27FC236}">
                <a16:creationId xmlns:a16="http://schemas.microsoft.com/office/drawing/2014/main" id="{DED25BB6-7685-CB41-8227-F2305B6AA1B1}"/>
              </a:ext>
            </a:extLst>
          </p:cNvPr>
          <p:cNvSpPr>
            <a:spLocks noChangeArrowheads="1"/>
          </p:cNvSpPr>
          <p:nvPr/>
        </p:nvSpPr>
        <p:spPr bwMode="auto">
          <a:xfrm>
            <a:off x="1550988" y="533400"/>
            <a:ext cx="9144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1800">
                <a:solidFill>
                  <a:srgbClr val="000000"/>
                </a:solidFill>
                <a:latin typeface="Tahoma" panose="020B0604030504040204" pitchFamily="34" charset="0"/>
              </a:rPr>
              <a:t>4) What does EPA plan to do next? Since healing the ozone layer is expected to take many years, EPA plans to continue to expedite the recovery of the ozone layer. Among EPA’s near-term plans: • Complete the ODS phase-out; • Continue educating the public, especially children, on how to protect themselves from UV exposure through the SunWise program; • Continue to implement innovative, flexible regulatory approaches; • Continue to foster domestic and international partnerships to protect the ozone layer; and • Encourage the development of products, technologies, and initiatives that reap cobenefits in climate change and energy efficiency. On March 14, 2007, EPA, with the Department of State and the National Oceanic and Atmospheric Administration, put forth a proposal to adjust the Montreal Protocol and accelerate the phase-out of HCFCs. Several other countries also submitted proposals. The U.S. proposal includes four elements that can be considered individually or as a package: 1) Accelerating the phase-out date of HCFCs by 10 years; 2) Adding interim reduction steps; 3) Setting an earlier baseline; and 4) Phasing out the most damaging HCFCs to the ozone layer as a first priority. These proposals further U.S. efforts to address ozone layer protection, cleaner air, and climate change by calling on the global community to act more quickly in phasing out HCFCs. </a:t>
            </a:r>
          </a:p>
        </p:txBody>
      </p:sp>
    </p:spTree>
    <p:extLst>
      <p:ext uri="{BB962C8B-B14F-4D97-AF65-F5344CB8AC3E}">
        <p14:creationId xmlns:p14="http://schemas.microsoft.com/office/powerpoint/2010/main" val="8098610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1">
            <a:extLst>
              <a:ext uri="{FF2B5EF4-FFF2-40B4-BE49-F238E27FC236}">
                <a16:creationId xmlns:a16="http://schemas.microsoft.com/office/drawing/2014/main" id="{27D945C8-831D-794C-B876-A3CDFF8E896A}"/>
              </a:ext>
            </a:extLst>
          </p:cNvPr>
          <p:cNvSpPr>
            <a:spLocks noChangeArrowheads="1"/>
          </p:cNvSpPr>
          <p:nvPr/>
        </p:nvSpPr>
        <p:spPr bwMode="auto">
          <a:xfrm>
            <a:off x="1524000" y="533401"/>
            <a:ext cx="914400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1800">
                <a:solidFill>
                  <a:srgbClr val="000000"/>
                </a:solidFill>
                <a:latin typeface="Tahoma" panose="020B0604030504040204" pitchFamily="34" charset="0"/>
              </a:rPr>
              <a:t>5) Many of the alternatives to ODS have high global-warming potential (GWP). Why is the climate system being damaged this way? The Intergovernmental Panel on Climate Change (IPCC) has noted that the global decline in emissions of ODS has substantial climate benefits. The combined emissions of CFCs, HCFCs, and HFCs have fallen from about 33 percent of the annual carbon dioxide emissions from fossil fuel combustion around 1990 to about 10 percent around 2000. However, EPA will continue to research and evaluate ozone-friendly alternatives that have low GWP. 6) The U.S. is still requesting exemptions for CFCs in metered-dose inhalers (MDIs) and methyl bromide. Why haven’t these been phased out yet? Exemptions are permitted under both the Montreal Protocol and the CAA for sectors where ODS consumption is necessary for public health or for sectors where there are no technically or economically feasible alternatives. </a:t>
            </a: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r>
              <a:rPr lang="en-US" altLang="en-US" sz="1800">
                <a:solidFill>
                  <a:srgbClr val="000000"/>
                </a:solidFill>
                <a:latin typeface="Tahoma" panose="020B0604030504040204" pitchFamily="34" charset="0"/>
              </a:rPr>
              <a:t>In the MDI sector, the transition to ozone-friendly alternatives is well underway and the U.S. has only proposed 28 metric tonnes for essential use exemptions in 2008.</a:t>
            </a:r>
          </a:p>
        </p:txBody>
      </p:sp>
    </p:spTree>
    <p:extLst>
      <p:ext uri="{BB962C8B-B14F-4D97-AF65-F5344CB8AC3E}">
        <p14:creationId xmlns:p14="http://schemas.microsoft.com/office/powerpoint/2010/main" val="20682890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Rectangle 1">
            <a:extLst>
              <a:ext uri="{FF2B5EF4-FFF2-40B4-BE49-F238E27FC236}">
                <a16:creationId xmlns:a16="http://schemas.microsoft.com/office/drawing/2014/main" id="{A95BF65C-8421-FB4A-8185-05FD727F7B09}"/>
              </a:ext>
            </a:extLst>
          </p:cNvPr>
          <p:cNvSpPr>
            <a:spLocks noChangeArrowheads="1"/>
          </p:cNvSpPr>
          <p:nvPr/>
        </p:nvSpPr>
        <p:spPr bwMode="auto">
          <a:xfrm>
            <a:off x="1828800" y="1858964"/>
            <a:ext cx="83820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1800">
                <a:solidFill>
                  <a:srgbClr val="000000"/>
                </a:solidFill>
                <a:latin typeface="Tahoma" panose="020B0604030504040204" pitchFamily="34" charset="0"/>
              </a:rPr>
              <a:t>8) If 2006 was the largest hole on record, how is the ozone layer recovering? The ozone “hole” varies from year to year and depends on atmospheric concentrations and temperatures. The ozone “layer,” however, has not grown thinner since 1998 over most of the world, and appears to be recovering because of reduced emissions of ODS. Antarctic ozone is projected to return to pre-1980 levels between 2060 and 2075. </a:t>
            </a:r>
          </a:p>
        </p:txBody>
      </p:sp>
    </p:spTree>
    <p:extLst>
      <p:ext uri="{BB962C8B-B14F-4D97-AF65-F5344CB8AC3E}">
        <p14:creationId xmlns:p14="http://schemas.microsoft.com/office/powerpoint/2010/main" val="67090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2">
            <a:extLst>
              <a:ext uri="{FF2B5EF4-FFF2-40B4-BE49-F238E27FC236}">
                <a16:creationId xmlns:a16="http://schemas.microsoft.com/office/drawing/2014/main" id="{56E47F4B-FDCE-F044-BB74-11304E138912}"/>
              </a:ext>
            </a:extLst>
          </p:cNvPr>
          <p:cNvSpPr>
            <a:spLocks noGrp="1" noChangeArrowheads="1"/>
          </p:cNvSpPr>
          <p:nvPr>
            <p:ph type="title"/>
          </p:nvPr>
        </p:nvSpPr>
        <p:spPr/>
        <p:txBody>
          <a:bodyPr/>
          <a:lstStyle/>
          <a:p>
            <a:pPr eaLnBrk="1" hangingPunct="1"/>
            <a:r>
              <a:rPr lang="en-US" altLang="en-US" sz="4000"/>
              <a:t>The Evolution of the Atmosphere</a:t>
            </a:r>
          </a:p>
        </p:txBody>
      </p:sp>
      <p:sp>
        <p:nvSpPr>
          <p:cNvPr id="265218" name="Rectangle 3">
            <a:extLst>
              <a:ext uri="{FF2B5EF4-FFF2-40B4-BE49-F238E27FC236}">
                <a16:creationId xmlns:a16="http://schemas.microsoft.com/office/drawing/2014/main" id="{3C19C6C2-C71F-7443-AB3E-E15F6ADF122A}"/>
              </a:ext>
            </a:extLst>
          </p:cNvPr>
          <p:cNvSpPr>
            <a:spLocks noGrp="1" noChangeArrowheads="1"/>
          </p:cNvSpPr>
          <p:nvPr>
            <p:ph type="body" idx="1"/>
          </p:nvPr>
        </p:nvSpPr>
        <p:spPr/>
        <p:txBody>
          <a:bodyPr/>
          <a:lstStyle/>
          <a:p>
            <a:pPr marL="609600" indent="-609600" eaLnBrk="1" hangingPunct="1"/>
            <a:r>
              <a:rPr lang="en-US" altLang="en-US" sz="2600"/>
              <a:t>Earth’s early atmosphere contained mostly hydrogen and helium</a:t>
            </a:r>
          </a:p>
          <a:p>
            <a:pPr marL="609600" indent="-609600" eaLnBrk="1" hangingPunct="1"/>
            <a:r>
              <a:rPr lang="en-US" altLang="en-US" sz="2600"/>
              <a:t>Two hypotheses exist that explain the dispersion of this early atmosphere</a:t>
            </a:r>
          </a:p>
          <a:p>
            <a:pPr marL="1371600" lvl="2" indent="-457200" eaLnBrk="1" hangingPunct="1">
              <a:buFontTx/>
              <a:buAutoNum type="arabicParenR"/>
            </a:pPr>
            <a:r>
              <a:rPr lang="en-US" altLang="en-US" sz="2200"/>
              <a:t>The gases escaped to space by overcoming gravity with large enough escape velocities</a:t>
            </a:r>
          </a:p>
          <a:p>
            <a:pPr marL="1371600" lvl="2" indent="-457200" eaLnBrk="1" hangingPunct="1">
              <a:buFontTx/>
              <a:buAutoNum type="arabicParenR"/>
            </a:pPr>
            <a:r>
              <a:rPr lang="en-US" altLang="en-US" sz="2200"/>
              <a:t>Collisions between earth and other large bodies launched the early atmosphere to space</a:t>
            </a:r>
          </a:p>
          <a:p>
            <a:pPr marL="609600" indent="-609600" eaLnBrk="1" hangingPunct="1"/>
            <a:r>
              <a:rPr lang="en-US" altLang="en-US" sz="2600"/>
              <a:t>A modern atmosphere began to form through outgassing by volcanic eruptions, and possibly through collisions of comets with earth (Both supplying mostly carbon dioxide and water vapor)</a:t>
            </a:r>
          </a:p>
        </p:txBody>
      </p:sp>
    </p:spTree>
    <p:extLst>
      <p:ext uri="{BB962C8B-B14F-4D97-AF65-F5344CB8AC3E}">
        <p14:creationId xmlns:p14="http://schemas.microsoft.com/office/powerpoint/2010/main" val="2884994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a:extLst>
              <a:ext uri="{FF2B5EF4-FFF2-40B4-BE49-F238E27FC236}">
                <a16:creationId xmlns:a16="http://schemas.microsoft.com/office/drawing/2014/main" id="{E04C5A4B-D593-1047-97FB-ECD6AEBE22FE}"/>
              </a:ext>
            </a:extLst>
          </p:cNvPr>
          <p:cNvSpPr>
            <a:spLocks noGrp="1" noChangeArrowheads="1"/>
          </p:cNvSpPr>
          <p:nvPr>
            <p:ph type="title"/>
          </p:nvPr>
        </p:nvSpPr>
        <p:spPr/>
        <p:txBody>
          <a:bodyPr/>
          <a:lstStyle/>
          <a:p>
            <a:pPr eaLnBrk="1" hangingPunct="1"/>
            <a:r>
              <a:rPr lang="en-US" altLang="en-US" sz="4000"/>
              <a:t>The Evolution of the Atmosphere</a:t>
            </a:r>
          </a:p>
        </p:txBody>
      </p:sp>
      <p:sp>
        <p:nvSpPr>
          <p:cNvPr id="266242" name="Rectangle 3">
            <a:extLst>
              <a:ext uri="{FF2B5EF4-FFF2-40B4-BE49-F238E27FC236}">
                <a16:creationId xmlns:a16="http://schemas.microsoft.com/office/drawing/2014/main" id="{764E6D89-D67E-304F-AFFF-5CD33BE635F4}"/>
              </a:ext>
            </a:extLst>
          </p:cNvPr>
          <p:cNvSpPr>
            <a:spLocks noGrp="1" noChangeArrowheads="1"/>
          </p:cNvSpPr>
          <p:nvPr>
            <p:ph type="body" idx="1"/>
          </p:nvPr>
        </p:nvSpPr>
        <p:spPr/>
        <p:txBody>
          <a:bodyPr/>
          <a:lstStyle/>
          <a:p>
            <a:pPr eaLnBrk="1" hangingPunct="1"/>
            <a:r>
              <a:rPr lang="en-US" altLang="en-US"/>
              <a:t>Water vapor condensed and precipitated to form oceans</a:t>
            </a:r>
          </a:p>
        </p:txBody>
      </p:sp>
    </p:spTree>
    <p:extLst>
      <p:ext uri="{BB962C8B-B14F-4D97-AF65-F5344CB8AC3E}">
        <p14:creationId xmlns:p14="http://schemas.microsoft.com/office/powerpoint/2010/main" val="1444134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2">
            <a:extLst>
              <a:ext uri="{FF2B5EF4-FFF2-40B4-BE49-F238E27FC236}">
                <a16:creationId xmlns:a16="http://schemas.microsoft.com/office/drawing/2014/main" id="{F11975D2-6246-314C-95FB-478E7C1CBF0F}"/>
              </a:ext>
            </a:extLst>
          </p:cNvPr>
          <p:cNvSpPr>
            <a:spLocks noGrp="1" noChangeArrowheads="1"/>
          </p:cNvSpPr>
          <p:nvPr>
            <p:ph type="title"/>
          </p:nvPr>
        </p:nvSpPr>
        <p:spPr/>
        <p:txBody>
          <a:bodyPr/>
          <a:lstStyle/>
          <a:p>
            <a:pPr eaLnBrk="1" hangingPunct="1"/>
            <a:r>
              <a:rPr lang="en-US" altLang="en-US" sz="4000"/>
              <a:t>The Evolution of the Atmosphere</a:t>
            </a:r>
          </a:p>
        </p:txBody>
      </p:sp>
      <p:sp>
        <p:nvSpPr>
          <p:cNvPr id="267266" name="Rectangle 3">
            <a:extLst>
              <a:ext uri="{FF2B5EF4-FFF2-40B4-BE49-F238E27FC236}">
                <a16:creationId xmlns:a16="http://schemas.microsoft.com/office/drawing/2014/main" id="{8ED28EA8-EEF9-8C41-AE8E-44E779630398}"/>
              </a:ext>
            </a:extLst>
          </p:cNvPr>
          <p:cNvSpPr>
            <a:spLocks noGrp="1" noChangeArrowheads="1"/>
          </p:cNvSpPr>
          <p:nvPr>
            <p:ph type="body" idx="1"/>
          </p:nvPr>
        </p:nvSpPr>
        <p:spPr/>
        <p:txBody>
          <a:bodyPr/>
          <a:lstStyle/>
          <a:p>
            <a:pPr eaLnBrk="1" hangingPunct="1"/>
            <a:r>
              <a:rPr lang="en-US" altLang="en-US"/>
              <a:t>Water vapor condensed and precipitated to form oceans</a:t>
            </a:r>
          </a:p>
          <a:p>
            <a:pPr eaLnBrk="1" hangingPunct="1"/>
            <a:r>
              <a:rPr lang="en-US" altLang="en-US"/>
              <a:t>Carbon dioxide lost to oceans</a:t>
            </a:r>
          </a:p>
        </p:txBody>
      </p:sp>
    </p:spTree>
    <p:extLst>
      <p:ext uri="{BB962C8B-B14F-4D97-AF65-F5344CB8AC3E}">
        <p14:creationId xmlns:p14="http://schemas.microsoft.com/office/powerpoint/2010/main" val="4260693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a:extLst>
              <a:ext uri="{FF2B5EF4-FFF2-40B4-BE49-F238E27FC236}">
                <a16:creationId xmlns:a16="http://schemas.microsoft.com/office/drawing/2014/main" id="{C22C1B0C-E8C1-1648-A291-BC12C9D8E2CB}"/>
              </a:ext>
            </a:extLst>
          </p:cNvPr>
          <p:cNvSpPr>
            <a:spLocks noGrp="1" noChangeArrowheads="1"/>
          </p:cNvSpPr>
          <p:nvPr>
            <p:ph type="title"/>
          </p:nvPr>
        </p:nvSpPr>
        <p:spPr/>
        <p:txBody>
          <a:bodyPr/>
          <a:lstStyle/>
          <a:p>
            <a:pPr eaLnBrk="1" hangingPunct="1"/>
            <a:r>
              <a:rPr lang="en-US" altLang="en-US" sz="4000"/>
              <a:t>The Evolution of the Atmosphere</a:t>
            </a:r>
          </a:p>
        </p:txBody>
      </p:sp>
      <p:sp>
        <p:nvSpPr>
          <p:cNvPr id="268290" name="Rectangle 3">
            <a:extLst>
              <a:ext uri="{FF2B5EF4-FFF2-40B4-BE49-F238E27FC236}">
                <a16:creationId xmlns:a16="http://schemas.microsoft.com/office/drawing/2014/main" id="{C4C6F4A4-465B-5A4A-9FA8-ED58789A69B0}"/>
              </a:ext>
            </a:extLst>
          </p:cNvPr>
          <p:cNvSpPr>
            <a:spLocks noGrp="1" noChangeArrowheads="1"/>
          </p:cNvSpPr>
          <p:nvPr>
            <p:ph type="body" idx="1"/>
          </p:nvPr>
        </p:nvSpPr>
        <p:spPr/>
        <p:txBody>
          <a:bodyPr/>
          <a:lstStyle/>
          <a:p>
            <a:pPr eaLnBrk="1" hangingPunct="1"/>
            <a:r>
              <a:rPr lang="en-US" altLang="en-US"/>
              <a:t>Water vapor condensed and precipitated to form oceans</a:t>
            </a:r>
          </a:p>
          <a:p>
            <a:pPr eaLnBrk="1" hangingPunct="1"/>
            <a:r>
              <a:rPr lang="en-US" altLang="en-US"/>
              <a:t>Carbon dioxide lost to oceans</a:t>
            </a:r>
          </a:p>
          <a:p>
            <a:pPr eaLnBrk="1" hangingPunct="1"/>
            <a:r>
              <a:rPr lang="en-US" altLang="en-US"/>
              <a:t>Oxygen released first through primitive oceanic bacteria, later through plants (protected by ozone layer)</a:t>
            </a:r>
          </a:p>
        </p:txBody>
      </p:sp>
    </p:spTree>
    <p:extLst>
      <p:ext uri="{BB962C8B-B14F-4D97-AF65-F5344CB8AC3E}">
        <p14:creationId xmlns:p14="http://schemas.microsoft.com/office/powerpoint/2010/main" val="1408872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a:extLst>
              <a:ext uri="{FF2B5EF4-FFF2-40B4-BE49-F238E27FC236}">
                <a16:creationId xmlns:a16="http://schemas.microsoft.com/office/drawing/2014/main" id="{0164F523-3303-BA44-9FF3-7F0C02130F91}"/>
              </a:ext>
            </a:extLst>
          </p:cNvPr>
          <p:cNvSpPr>
            <a:spLocks noGrp="1" noChangeArrowheads="1"/>
          </p:cNvSpPr>
          <p:nvPr>
            <p:ph type="title"/>
          </p:nvPr>
        </p:nvSpPr>
        <p:spPr/>
        <p:txBody>
          <a:bodyPr/>
          <a:lstStyle/>
          <a:p>
            <a:pPr eaLnBrk="1" hangingPunct="1"/>
            <a:r>
              <a:rPr lang="en-US" altLang="en-US" sz="4000"/>
              <a:t>The Evolution of the Atmosphere</a:t>
            </a:r>
          </a:p>
        </p:txBody>
      </p:sp>
      <p:sp>
        <p:nvSpPr>
          <p:cNvPr id="269314" name="Rectangle 3">
            <a:extLst>
              <a:ext uri="{FF2B5EF4-FFF2-40B4-BE49-F238E27FC236}">
                <a16:creationId xmlns:a16="http://schemas.microsoft.com/office/drawing/2014/main" id="{37194E52-2A42-2644-A5E4-844058C9FBBC}"/>
              </a:ext>
            </a:extLst>
          </p:cNvPr>
          <p:cNvSpPr>
            <a:spLocks noGrp="1" noChangeArrowheads="1"/>
          </p:cNvSpPr>
          <p:nvPr>
            <p:ph type="body" idx="1"/>
          </p:nvPr>
        </p:nvSpPr>
        <p:spPr/>
        <p:txBody>
          <a:bodyPr/>
          <a:lstStyle/>
          <a:p>
            <a:pPr eaLnBrk="1" hangingPunct="1"/>
            <a:r>
              <a:rPr lang="en-US" altLang="en-US"/>
              <a:t>Water vapor condensed and precipitated to form oceans</a:t>
            </a:r>
          </a:p>
          <a:p>
            <a:pPr eaLnBrk="1" hangingPunct="1"/>
            <a:r>
              <a:rPr lang="en-US" altLang="en-US"/>
              <a:t>Carbon dioxide lost to oceans</a:t>
            </a:r>
          </a:p>
          <a:p>
            <a:pPr eaLnBrk="1" hangingPunct="1"/>
            <a:r>
              <a:rPr lang="en-US" altLang="en-US"/>
              <a:t>Oxygen released first through primitive oceanic bacteria, later through plants (protected by ozone layer)</a:t>
            </a:r>
          </a:p>
          <a:p>
            <a:pPr eaLnBrk="1" hangingPunct="1"/>
            <a:r>
              <a:rPr lang="en-US" altLang="en-US"/>
              <a:t>Plants further reduced carbon dioxide</a:t>
            </a:r>
          </a:p>
        </p:txBody>
      </p:sp>
    </p:spTree>
    <p:extLst>
      <p:ext uri="{BB962C8B-B14F-4D97-AF65-F5344CB8AC3E}">
        <p14:creationId xmlns:p14="http://schemas.microsoft.com/office/powerpoint/2010/main" val="1200781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a:extLst>
              <a:ext uri="{FF2B5EF4-FFF2-40B4-BE49-F238E27FC236}">
                <a16:creationId xmlns:a16="http://schemas.microsoft.com/office/drawing/2014/main" id="{40AFE82E-3EF4-E54C-9AF4-1DA689DD64DE}"/>
              </a:ext>
            </a:extLst>
          </p:cNvPr>
          <p:cNvSpPr>
            <a:spLocks noGrp="1" noChangeArrowheads="1"/>
          </p:cNvSpPr>
          <p:nvPr>
            <p:ph type="title"/>
          </p:nvPr>
        </p:nvSpPr>
        <p:spPr/>
        <p:txBody>
          <a:bodyPr/>
          <a:lstStyle/>
          <a:p>
            <a:pPr eaLnBrk="1" hangingPunct="1"/>
            <a:r>
              <a:rPr lang="en-US" altLang="en-US" sz="4000"/>
              <a:t>The Evolution of the Atmosphere</a:t>
            </a:r>
          </a:p>
        </p:txBody>
      </p:sp>
      <p:sp>
        <p:nvSpPr>
          <p:cNvPr id="270338" name="Rectangle 3">
            <a:extLst>
              <a:ext uri="{FF2B5EF4-FFF2-40B4-BE49-F238E27FC236}">
                <a16:creationId xmlns:a16="http://schemas.microsoft.com/office/drawing/2014/main" id="{EF6355F2-90E4-3B45-9385-F4B39AE36A08}"/>
              </a:ext>
            </a:extLst>
          </p:cNvPr>
          <p:cNvSpPr>
            <a:spLocks noGrp="1" noChangeArrowheads="1"/>
          </p:cNvSpPr>
          <p:nvPr>
            <p:ph type="body" idx="1"/>
          </p:nvPr>
        </p:nvSpPr>
        <p:spPr/>
        <p:txBody>
          <a:bodyPr/>
          <a:lstStyle/>
          <a:p>
            <a:pPr eaLnBrk="1" hangingPunct="1"/>
            <a:r>
              <a:rPr lang="en-US" altLang="en-US"/>
              <a:t>Water vapor condensed and precipitated to form oceans</a:t>
            </a:r>
          </a:p>
          <a:p>
            <a:pPr eaLnBrk="1" hangingPunct="1"/>
            <a:r>
              <a:rPr lang="en-US" altLang="en-US"/>
              <a:t>Carbon dioxide lost to oceans</a:t>
            </a:r>
          </a:p>
          <a:p>
            <a:pPr eaLnBrk="1" hangingPunct="1"/>
            <a:r>
              <a:rPr lang="en-US" altLang="en-US"/>
              <a:t>Oxygen released first through primitive oceanic bacteria, later through plants (protected by ozone layer)</a:t>
            </a:r>
          </a:p>
          <a:p>
            <a:pPr eaLnBrk="1" hangingPunct="1"/>
            <a:r>
              <a:rPr lang="en-US" altLang="en-US"/>
              <a:t>Plants further reduced carbon dioxide</a:t>
            </a:r>
          </a:p>
          <a:p>
            <a:pPr eaLnBrk="1" hangingPunct="1"/>
            <a:r>
              <a:rPr lang="en-US" altLang="en-US"/>
              <a:t>Nitrogen slowly increased over long periods of time through outgassing</a:t>
            </a:r>
          </a:p>
        </p:txBody>
      </p:sp>
    </p:spTree>
    <p:extLst>
      <p:ext uri="{BB962C8B-B14F-4D97-AF65-F5344CB8AC3E}">
        <p14:creationId xmlns:p14="http://schemas.microsoft.com/office/powerpoint/2010/main" val="2332921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a:extLst>
              <a:ext uri="{FF2B5EF4-FFF2-40B4-BE49-F238E27FC236}">
                <a16:creationId xmlns:a16="http://schemas.microsoft.com/office/drawing/2014/main" id="{51E3546D-8CEC-3F41-BCFD-EA2BF58E3FAF}"/>
              </a:ext>
            </a:extLst>
          </p:cNvPr>
          <p:cNvSpPr>
            <a:spLocks noGrp="1" noChangeArrowheads="1"/>
          </p:cNvSpPr>
          <p:nvPr>
            <p:ph type="title"/>
          </p:nvPr>
        </p:nvSpPr>
        <p:spPr/>
        <p:txBody>
          <a:bodyPr/>
          <a:lstStyle/>
          <a:p>
            <a:pPr eaLnBrk="1" hangingPunct="1"/>
            <a:r>
              <a:rPr lang="en-US" altLang="en-US" sz="4000"/>
              <a:t>Composition of the Modern Atmosphere</a:t>
            </a:r>
          </a:p>
        </p:txBody>
      </p:sp>
      <p:sp>
        <p:nvSpPr>
          <p:cNvPr id="271362" name="Rectangle 3">
            <a:extLst>
              <a:ext uri="{FF2B5EF4-FFF2-40B4-BE49-F238E27FC236}">
                <a16:creationId xmlns:a16="http://schemas.microsoft.com/office/drawing/2014/main" id="{BE9D658A-A17B-BA49-8DBC-C211468AC326}"/>
              </a:ext>
            </a:extLst>
          </p:cNvPr>
          <p:cNvSpPr>
            <a:spLocks noGrp="1" noChangeArrowheads="1"/>
          </p:cNvSpPr>
          <p:nvPr>
            <p:ph type="body" idx="1"/>
          </p:nvPr>
        </p:nvSpPr>
        <p:spPr/>
        <p:txBody>
          <a:bodyPr/>
          <a:lstStyle/>
          <a:p>
            <a:pPr marL="609600" indent="-609600" eaLnBrk="1" hangingPunct="1"/>
            <a:r>
              <a:rPr lang="en-US" altLang="en-US"/>
              <a:t>The atmosphere today contains:</a:t>
            </a:r>
          </a:p>
          <a:p>
            <a:pPr marL="1371600" lvl="2" indent="-457200" eaLnBrk="1" hangingPunct="1"/>
            <a:r>
              <a:rPr lang="en-US" altLang="en-US" sz="2800"/>
              <a:t>Gases (permanent and variable)</a:t>
            </a:r>
          </a:p>
          <a:p>
            <a:pPr marL="1371600" lvl="2" indent="-457200" eaLnBrk="1" hangingPunct="1"/>
            <a:r>
              <a:rPr lang="en-US" altLang="en-US" sz="2800"/>
              <a:t>Water droplets (clouds and precipitation)</a:t>
            </a:r>
          </a:p>
          <a:p>
            <a:pPr marL="1371600" lvl="2" indent="-457200" eaLnBrk="1" hangingPunct="1"/>
            <a:r>
              <a:rPr lang="en-US" altLang="en-US" sz="2800"/>
              <a:t>Microscopic solid particles (aerosols)</a:t>
            </a:r>
          </a:p>
        </p:txBody>
      </p:sp>
    </p:spTree>
    <p:extLst>
      <p:ext uri="{BB962C8B-B14F-4D97-AF65-F5344CB8AC3E}">
        <p14:creationId xmlns:p14="http://schemas.microsoft.com/office/powerpoint/2010/main" val="777781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F5778C94-FDA1-6D41-BB26-A994AC6D1634}"/>
              </a:ext>
            </a:extLst>
          </p:cNvPr>
          <p:cNvSpPr>
            <a:spLocks noGrp="1" noChangeArrowheads="1"/>
          </p:cNvSpPr>
          <p:nvPr>
            <p:ph type="title"/>
          </p:nvPr>
        </p:nvSpPr>
        <p:spPr/>
        <p:txBody>
          <a:bodyPr/>
          <a:lstStyle/>
          <a:p>
            <a:pPr eaLnBrk="1" hangingPunct="1"/>
            <a:r>
              <a:rPr lang="en-US" altLang="en-US"/>
              <a:t>The Permanent Gases</a:t>
            </a:r>
          </a:p>
        </p:txBody>
      </p:sp>
      <p:sp>
        <p:nvSpPr>
          <p:cNvPr id="272386" name="Rectangle 3">
            <a:extLst>
              <a:ext uri="{FF2B5EF4-FFF2-40B4-BE49-F238E27FC236}">
                <a16:creationId xmlns:a16="http://schemas.microsoft.com/office/drawing/2014/main" id="{505EC3C6-295D-FC45-BDD9-D800A9B5B2B9}"/>
              </a:ext>
            </a:extLst>
          </p:cNvPr>
          <p:cNvSpPr>
            <a:spLocks noGrp="1" noChangeArrowheads="1"/>
          </p:cNvSpPr>
          <p:nvPr>
            <p:ph type="body" idx="1"/>
          </p:nvPr>
        </p:nvSpPr>
        <p:spPr>
          <a:xfrm>
            <a:off x="1981200" y="1447801"/>
            <a:ext cx="8229600" cy="4525963"/>
          </a:xfrm>
        </p:spPr>
        <p:txBody>
          <a:bodyPr/>
          <a:lstStyle/>
          <a:p>
            <a:pPr eaLnBrk="1" hangingPunct="1"/>
            <a:r>
              <a:rPr lang="en-US" altLang="en-US" sz="2800" b="1"/>
              <a:t>Permanent gases</a:t>
            </a:r>
            <a:r>
              <a:rPr lang="en-US" altLang="en-US" sz="2800"/>
              <a:t> form a constant proportion of the atmosphere, and have long residence times (thousands to millions of years)</a:t>
            </a:r>
          </a:p>
        </p:txBody>
      </p:sp>
      <p:pic>
        <p:nvPicPr>
          <p:cNvPr id="272387" name="Picture 4" descr="Aguado_Table_01_02">
            <a:extLst>
              <a:ext uri="{FF2B5EF4-FFF2-40B4-BE49-F238E27FC236}">
                <a16:creationId xmlns:a16="http://schemas.microsoft.com/office/drawing/2014/main" id="{C09FCCD5-D681-8F4E-90E1-67B88C35E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2819400"/>
            <a:ext cx="74961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426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a:extLst>
              <a:ext uri="{FF2B5EF4-FFF2-40B4-BE49-F238E27FC236}">
                <a16:creationId xmlns:a16="http://schemas.microsoft.com/office/drawing/2014/main" id="{1A0FD73D-7F39-4F4C-A52E-FDA8E4D4ECEF}"/>
              </a:ext>
            </a:extLst>
          </p:cNvPr>
          <p:cNvSpPr>
            <a:spLocks noGrp="1" noChangeArrowheads="1"/>
          </p:cNvSpPr>
          <p:nvPr>
            <p:ph type="title"/>
          </p:nvPr>
        </p:nvSpPr>
        <p:spPr/>
        <p:txBody>
          <a:bodyPr/>
          <a:lstStyle/>
          <a:p>
            <a:pPr eaLnBrk="1" hangingPunct="1"/>
            <a:r>
              <a:rPr lang="en-US" altLang="en-US"/>
              <a:t>Terms and Definitions</a:t>
            </a:r>
          </a:p>
        </p:txBody>
      </p:sp>
      <p:sp>
        <p:nvSpPr>
          <p:cNvPr id="254978" name="Rectangle 3">
            <a:extLst>
              <a:ext uri="{FF2B5EF4-FFF2-40B4-BE49-F238E27FC236}">
                <a16:creationId xmlns:a16="http://schemas.microsoft.com/office/drawing/2014/main" id="{C1470BF6-9F5A-D449-A080-81111BB8B301}"/>
              </a:ext>
            </a:extLst>
          </p:cNvPr>
          <p:cNvSpPr>
            <a:spLocks noGrp="1" noChangeArrowheads="1"/>
          </p:cNvSpPr>
          <p:nvPr>
            <p:ph type="body" idx="1"/>
          </p:nvPr>
        </p:nvSpPr>
        <p:spPr>
          <a:xfrm>
            <a:off x="1981200" y="1447801"/>
            <a:ext cx="8229600" cy="4525963"/>
          </a:xfrm>
        </p:spPr>
        <p:txBody>
          <a:bodyPr/>
          <a:lstStyle/>
          <a:p>
            <a:pPr eaLnBrk="1" hangingPunct="1"/>
            <a:r>
              <a:rPr lang="en-US" altLang="en-US" sz="2600" b="1" u="sng"/>
              <a:t>Atmosphere</a:t>
            </a:r>
            <a:r>
              <a:rPr lang="en-US" altLang="en-US" sz="2600"/>
              <a:t> – The mixture of gases, water droplets, and solid particles above the earth’s surface</a:t>
            </a:r>
          </a:p>
        </p:txBody>
      </p:sp>
    </p:spTree>
    <p:extLst>
      <p:ext uri="{BB962C8B-B14F-4D97-AF65-F5344CB8AC3E}">
        <p14:creationId xmlns:p14="http://schemas.microsoft.com/office/powerpoint/2010/main" val="388477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a:extLst>
              <a:ext uri="{FF2B5EF4-FFF2-40B4-BE49-F238E27FC236}">
                <a16:creationId xmlns:a16="http://schemas.microsoft.com/office/drawing/2014/main" id="{702B052A-EA46-434D-A9BF-6311E1C04FEE}"/>
              </a:ext>
            </a:extLst>
          </p:cNvPr>
          <p:cNvSpPr>
            <a:spLocks noGrp="1" noChangeArrowheads="1"/>
          </p:cNvSpPr>
          <p:nvPr>
            <p:ph type="title"/>
          </p:nvPr>
        </p:nvSpPr>
        <p:spPr/>
        <p:txBody>
          <a:bodyPr/>
          <a:lstStyle/>
          <a:p>
            <a:pPr eaLnBrk="1" hangingPunct="1"/>
            <a:r>
              <a:rPr lang="en-US" altLang="en-US"/>
              <a:t>The Variable Gases</a:t>
            </a:r>
          </a:p>
        </p:txBody>
      </p:sp>
      <p:sp>
        <p:nvSpPr>
          <p:cNvPr id="273410" name="Rectangle 3">
            <a:extLst>
              <a:ext uri="{FF2B5EF4-FFF2-40B4-BE49-F238E27FC236}">
                <a16:creationId xmlns:a16="http://schemas.microsoft.com/office/drawing/2014/main" id="{60BDCF01-8FC8-694B-9281-F8AA4BAAF74E}"/>
              </a:ext>
            </a:extLst>
          </p:cNvPr>
          <p:cNvSpPr>
            <a:spLocks noGrp="1" noChangeArrowheads="1"/>
          </p:cNvSpPr>
          <p:nvPr>
            <p:ph type="body" idx="1"/>
          </p:nvPr>
        </p:nvSpPr>
        <p:spPr/>
        <p:txBody>
          <a:bodyPr/>
          <a:lstStyle/>
          <a:p>
            <a:pPr eaLnBrk="1" hangingPunct="1"/>
            <a:r>
              <a:rPr lang="en-US" altLang="en-US" b="1"/>
              <a:t>Variable gases</a:t>
            </a:r>
            <a:r>
              <a:rPr lang="en-US" altLang="en-US"/>
              <a:t> vary in atmospheric concentration in both time and space</a:t>
            </a:r>
          </a:p>
        </p:txBody>
      </p:sp>
      <p:pic>
        <p:nvPicPr>
          <p:cNvPr id="273411" name="Picture 5" descr="Aguado_Table_01_03">
            <a:extLst>
              <a:ext uri="{FF2B5EF4-FFF2-40B4-BE49-F238E27FC236}">
                <a16:creationId xmlns:a16="http://schemas.microsoft.com/office/drawing/2014/main" id="{3612EAF4-76A6-BD4D-B2D8-F4058DA29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43200"/>
            <a:ext cx="8077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017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2">
            <a:extLst>
              <a:ext uri="{FF2B5EF4-FFF2-40B4-BE49-F238E27FC236}">
                <a16:creationId xmlns:a16="http://schemas.microsoft.com/office/drawing/2014/main" id="{9C98A8DD-B505-A848-87C4-7187F8C6D4C8}"/>
              </a:ext>
            </a:extLst>
          </p:cNvPr>
          <p:cNvSpPr>
            <a:spLocks noGrp="1" noChangeArrowheads="1"/>
          </p:cNvSpPr>
          <p:nvPr>
            <p:ph type="title"/>
          </p:nvPr>
        </p:nvSpPr>
        <p:spPr/>
        <p:txBody>
          <a:bodyPr/>
          <a:lstStyle/>
          <a:p>
            <a:pPr eaLnBrk="1" hangingPunct="1"/>
            <a:r>
              <a:rPr lang="en-US" altLang="en-US"/>
              <a:t>Water Vapor</a:t>
            </a:r>
          </a:p>
        </p:txBody>
      </p:sp>
      <p:sp>
        <p:nvSpPr>
          <p:cNvPr id="274434" name="Rectangle 3">
            <a:extLst>
              <a:ext uri="{FF2B5EF4-FFF2-40B4-BE49-F238E27FC236}">
                <a16:creationId xmlns:a16="http://schemas.microsoft.com/office/drawing/2014/main" id="{BF798F11-E638-6E44-BED6-96380DF19A54}"/>
              </a:ext>
            </a:extLst>
          </p:cNvPr>
          <p:cNvSpPr>
            <a:spLocks noGrp="1" noChangeArrowheads="1"/>
          </p:cNvSpPr>
          <p:nvPr>
            <p:ph type="body" idx="1"/>
          </p:nvPr>
        </p:nvSpPr>
        <p:spPr/>
        <p:txBody>
          <a:bodyPr/>
          <a:lstStyle/>
          <a:p>
            <a:pPr eaLnBrk="1" hangingPunct="1"/>
            <a:r>
              <a:rPr lang="en-US" altLang="en-US" sz="2700" b="1"/>
              <a:t>Water vapor</a:t>
            </a:r>
            <a:r>
              <a:rPr lang="en-US" altLang="en-US" sz="2700"/>
              <a:t> (H</a:t>
            </a:r>
            <a:r>
              <a:rPr lang="en-US" altLang="en-US" sz="2700" baseline="-25000"/>
              <a:t>2</a:t>
            </a:r>
            <a:r>
              <a:rPr lang="en-US" altLang="en-US" sz="2700"/>
              <a:t>O) – Extremely important variable gas with short residence time (~10 days)</a:t>
            </a:r>
          </a:p>
          <a:p>
            <a:pPr lvl="2" eaLnBrk="1" hangingPunct="1">
              <a:buFontTx/>
              <a:buNone/>
            </a:pPr>
            <a:endParaRPr lang="en-US" altLang="en-US"/>
          </a:p>
        </p:txBody>
      </p:sp>
    </p:spTree>
    <p:extLst>
      <p:ext uri="{BB962C8B-B14F-4D97-AF65-F5344CB8AC3E}">
        <p14:creationId xmlns:p14="http://schemas.microsoft.com/office/powerpoint/2010/main" val="2741020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a:extLst>
              <a:ext uri="{FF2B5EF4-FFF2-40B4-BE49-F238E27FC236}">
                <a16:creationId xmlns:a16="http://schemas.microsoft.com/office/drawing/2014/main" id="{400CF6BE-B17F-704A-A07B-7C21108E1A2D}"/>
              </a:ext>
            </a:extLst>
          </p:cNvPr>
          <p:cNvSpPr>
            <a:spLocks noGrp="1" noChangeArrowheads="1"/>
          </p:cNvSpPr>
          <p:nvPr>
            <p:ph type="title"/>
          </p:nvPr>
        </p:nvSpPr>
        <p:spPr/>
        <p:txBody>
          <a:bodyPr/>
          <a:lstStyle/>
          <a:p>
            <a:pPr eaLnBrk="1" hangingPunct="1"/>
            <a:r>
              <a:rPr lang="en-US" altLang="en-US"/>
              <a:t>Water Vapor</a:t>
            </a:r>
          </a:p>
        </p:txBody>
      </p:sp>
      <p:sp>
        <p:nvSpPr>
          <p:cNvPr id="275458" name="Rectangle 3">
            <a:extLst>
              <a:ext uri="{FF2B5EF4-FFF2-40B4-BE49-F238E27FC236}">
                <a16:creationId xmlns:a16="http://schemas.microsoft.com/office/drawing/2014/main" id="{DB4ABC39-7FA1-2F4A-A465-81F21788A165}"/>
              </a:ext>
            </a:extLst>
          </p:cNvPr>
          <p:cNvSpPr>
            <a:spLocks noGrp="1" noChangeArrowheads="1"/>
          </p:cNvSpPr>
          <p:nvPr>
            <p:ph type="body" idx="1"/>
          </p:nvPr>
        </p:nvSpPr>
        <p:spPr/>
        <p:txBody>
          <a:bodyPr/>
          <a:lstStyle/>
          <a:p>
            <a:pPr eaLnBrk="1" hangingPunct="1"/>
            <a:r>
              <a:rPr lang="en-US" altLang="en-US" sz="2700" b="1"/>
              <a:t>Water vapor</a:t>
            </a:r>
            <a:r>
              <a:rPr lang="en-US" altLang="en-US" sz="2700"/>
              <a:t> (H</a:t>
            </a:r>
            <a:r>
              <a:rPr lang="en-US" altLang="en-US" sz="2700" baseline="-25000"/>
              <a:t>2</a:t>
            </a:r>
            <a:r>
              <a:rPr lang="en-US" altLang="en-US" sz="2700"/>
              <a:t>O) – Extremely important variable gas with short residence time (~10 days)</a:t>
            </a:r>
          </a:p>
          <a:p>
            <a:pPr lvl="2" eaLnBrk="1" hangingPunct="1"/>
            <a:r>
              <a:rPr lang="en-US" altLang="en-US"/>
              <a:t>Water vapor is the invisible gaseous phase of water (you can only see liquid water droplets!)</a:t>
            </a:r>
            <a:endParaRPr lang="en-US" altLang="en-US" sz="2000"/>
          </a:p>
          <a:p>
            <a:pPr lvl="2" eaLnBrk="1" hangingPunct="1">
              <a:buFontTx/>
              <a:buNone/>
            </a:pPr>
            <a:endParaRPr lang="en-US" altLang="en-US"/>
          </a:p>
        </p:txBody>
      </p:sp>
    </p:spTree>
    <p:extLst>
      <p:ext uri="{BB962C8B-B14F-4D97-AF65-F5344CB8AC3E}">
        <p14:creationId xmlns:p14="http://schemas.microsoft.com/office/powerpoint/2010/main" val="3137028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9D43975-086C-7247-BA32-E1B7194D4D24}"/>
              </a:ext>
            </a:extLst>
          </p:cNvPr>
          <p:cNvSpPr>
            <a:spLocks noGrp="1" noChangeArrowheads="1"/>
          </p:cNvSpPr>
          <p:nvPr>
            <p:ph type="title"/>
          </p:nvPr>
        </p:nvSpPr>
        <p:spPr/>
        <p:txBody>
          <a:bodyPr/>
          <a:lstStyle/>
          <a:p>
            <a:pPr algn="ctr" eaLnBrk="1" hangingPunct="1">
              <a:defRPr/>
            </a:pPr>
            <a:r>
              <a:rPr lang="en-US" altLang="en-US"/>
              <a:t>The Atmosphere</a:t>
            </a:r>
          </a:p>
        </p:txBody>
      </p:sp>
      <p:sp>
        <p:nvSpPr>
          <p:cNvPr id="276482" name="Text Box 3">
            <a:extLst>
              <a:ext uri="{FF2B5EF4-FFF2-40B4-BE49-F238E27FC236}">
                <a16:creationId xmlns:a16="http://schemas.microsoft.com/office/drawing/2014/main" id="{5C6943DC-84BF-714E-8FB0-2EA60BBAC137}"/>
              </a:ext>
            </a:extLst>
          </p:cNvPr>
          <p:cNvSpPr txBox="1">
            <a:spLocks noChangeArrowheads="1"/>
          </p:cNvSpPr>
          <p:nvPr/>
        </p:nvSpPr>
        <p:spPr bwMode="auto">
          <a:xfrm>
            <a:off x="3581401" y="2438401"/>
            <a:ext cx="5895975"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Tahoma" panose="020B0604030504040204" pitchFamily="34" charset="0"/>
              </a:defRPr>
            </a:lvl1pPr>
            <a:lvl2pPr marL="800100" indent="-342900">
              <a:defRPr>
                <a:solidFill>
                  <a:schemeClr val="tx1"/>
                </a:solidFill>
                <a:latin typeface="Tahoma" panose="020B0604030504040204" pitchFamily="34" charset="0"/>
              </a:defRPr>
            </a:lvl2pPr>
            <a:lvl3pPr marL="1257300" indent="-342900">
              <a:defRPr>
                <a:solidFill>
                  <a:schemeClr val="tx1"/>
                </a:solidFill>
                <a:latin typeface="Tahoma" panose="020B0604030504040204" pitchFamily="34" charset="0"/>
              </a:defRPr>
            </a:lvl3pPr>
            <a:lvl4pPr marL="1714500" indent="-342900">
              <a:defRPr>
                <a:solidFill>
                  <a:schemeClr val="tx1"/>
                </a:solidFill>
                <a:latin typeface="Tahoma" panose="020B0604030504040204" pitchFamily="34" charset="0"/>
              </a:defRPr>
            </a:lvl4pPr>
            <a:lvl5pPr marL="2171700" indent="-342900">
              <a:defRPr>
                <a:solidFill>
                  <a:schemeClr val="tx1"/>
                </a:solidFill>
                <a:latin typeface="Tahoma" panose="020B0604030504040204" pitchFamily="34" charset="0"/>
              </a:defRPr>
            </a:lvl5pPr>
            <a:lvl6pPr marL="2628900" indent="-342900" eaLnBrk="0" fontAlgn="base" hangingPunct="0">
              <a:spcBef>
                <a:spcPct val="0"/>
              </a:spcBef>
              <a:spcAft>
                <a:spcPct val="0"/>
              </a:spcAft>
              <a:defRPr>
                <a:solidFill>
                  <a:schemeClr val="tx1"/>
                </a:solidFill>
                <a:latin typeface="Tahoma" panose="020B0604030504040204" pitchFamily="34" charset="0"/>
              </a:defRPr>
            </a:lvl6pPr>
            <a:lvl7pPr marL="3086100" indent="-342900" eaLnBrk="0" fontAlgn="base" hangingPunct="0">
              <a:spcBef>
                <a:spcPct val="0"/>
              </a:spcBef>
              <a:spcAft>
                <a:spcPct val="0"/>
              </a:spcAft>
              <a:defRPr>
                <a:solidFill>
                  <a:schemeClr val="tx1"/>
                </a:solidFill>
                <a:latin typeface="Tahoma" panose="020B0604030504040204" pitchFamily="34" charset="0"/>
              </a:defRPr>
            </a:lvl7pPr>
            <a:lvl8pPr marL="3543300" indent="-342900" eaLnBrk="0" fontAlgn="base" hangingPunct="0">
              <a:spcBef>
                <a:spcPct val="0"/>
              </a:spcBef>
              <a:spcAft>
                <a:spcPct val="0"/>
              </a:spcAft>
              <a:defRPr>
                <a:solidFill>
                  <a:schemeClr val="tx1"/>
                </a:solidFill>
                <a:latin typeface="Tahoma" panose="020B0604030504040204" pitchFamily="34" charset="0"/>
              </a:defRPr>
            </a:lvl8pPr>
            <a:lvl9pPr marL="4000500" indent="-342900" eaLnBrk="0" fontAlgn="base" hangingPunct="0">
              <a:spcBef>
                <a:spcPct val="0"/>
              </a:spcBef>
              <a:spcAft>
                <a:spcPct val="0"/>
              </a:spcAft>
              <a:defRPr>
                <a:solidFill>
                  <a:schemeClr val="tx1"/>
                </a:solidFill>
                <a:latin typeface="Tahoma" panose="020B0604030504040204" pitchFamily="34" charset="0"/>
              </a:defRPr>
            </a:lvl9pPr>
          </a:lstStyle>
          <a:p>
            <a:pPr eaLnBrk="0" fontAlgn="base" hangingPunct="0">
              <a:spcBef>
                <a:spcPct val="0"/>
              </a:spcBef>
              <a:spcAft>
                <a:spcPct val="0"/>
              </a:spcAft>
              <a:buFontTx/>
              <a:buAutoNum type="arabicPeriod"/>
            </a:pPr>
            <a:r>
              <a:rPr lang="en-US" altLang="en-US" sz="2800">
                <a:solidFill>
                  <a:srgbClr val="FFFFFF"/>
                </a:solidFill>
              </a:rPr>
              <a:t>Layers of the Atmosphere</a:t>
            </a:r>
          </a:p>
          <a:p>
            <a:pPr eaLnBrk="0" fontAlgn="base" hangingPunct="0">
              <a:spcBef>
                <a:spcPct val="0"/>
              </a:spcBef>
              <a:spcAft>
                <a:spcPct val="0"/>
              </a:spcAft>
              <a:buFontTx/>
              <a:buAutoNum type="arabicPeriod"/>
            </a:pPr>
            <a:r>
              <a:rPr lang="en-US" altLang="en-US" sz="2800">
                <a:solidFill>
                  <a:srgbClr val="FFFFFF"/>
                </a:solidFill>
              </a:rPr>
              <a:t>Air Pressure</a:t>
            </a:r>
          </a:p>
          <a:p>
            <a:pPr eaLnBrk="0" fontAlgn="base" hangingPunct="0">
              <a:spcBef>
                <a:spcPct val="0"/>
              </a:spcBef>
              <a:spcAft>
                <a:spcPct val="0"/>
              </a:spcAft>
              <a:buFontTx/>
              <a:buAutoNum type="arabicPeriod"/>
            </a:pPr>
            <a:r>
              <a:rPr lang="en-US" altLang="en-US" sz="2800">
                <a:solidFill>
                  <a:srgbClr val="FFFFFF"/>
                </a:solidFill>
              </a:rPr>
              <a:t>Transfer of Heat Energy</a:t>
            </a:r>
          </a:p>
          <a:p>
            <a:pPr eaLnBrk="0" fontAlgn="base" hangingPunct="0">
              <a:spcBef>
                <a:spcPct val="0"/>
              </a:spcBef>
              <a:spcAft>
                <a:spcPct val="0"/>
              </a:spcAft>
              <a:buFontTx/>
              <a:buAutoNum type="arabicPeriod"/>
            </a:pPr>
            <a:r>
              <a:rPr lang="en-US" altLang="en-US" sz="2800">
                <a:solidFill>
                  <a:srgbClr val="FFFFFF"/>
                </a:solidFill>
              </a:rPr>
              <a:t>Earth-Atmosphere Energy Balance</a:t>
            </a:r>
          </a:p>
          <a:p>
            <a:pPr eaLnBrk="0" fontAlgn="base" hangingPunct="0">
              <a:spcBef>
                <a:spcPct val="0"/>
              </a:spcBef>
              <a:spcAft>
                <a:spcPct val="0"/>
              </a:spcAft>
              <a:buFontTx/>
              <a:buAutoNum type="arabicPeriod"/>
            </a:pPr>
            <a:r>
              <a:rPr lang="en-US" altLang="en-US" sz="2800">
                <a:solidFill>
                  <a:srgbClr val="FFFFFF"/>
                </a:solidFill>
              </a:rPr>
              <a:t>Hydrologic Cycle</a:t>
            </a:r>
          </a:p>
        </p:txBody>
      </p:sp>
    </p:spTree>
    <p:extLst>
      <p:ext uri="{BB962C8B-B14F-4D97-AF65-F5344CB8AC3E}">
        <p14:creationId xmlns:p14="http://schemas.microsoft.com/office/powerpoint/2010/main" val="2153594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13845380-EDB2-BC43-8388-7DE18538BC2B}"/>
              </a:ext>
            </a:extLst>
          </p:cNvPr>
          <p:cNvSpPr>
            <a:spLocks noGrp="1" noChangeArrowheads="1"/>
          </p:cNvSpPr>
          <p:nvPr>
            <p:ph type="title"/>
          </p:nvPr>
        </p:nvSpPr>
        <p:spPr/>
        <p:txBody>
          <a:bodyPr/>
          <a:lstStyle/>
          <a:p>
            <a:pPr algn="ctr" eaLnBrk="1" hangingPunct="1">
              <a:defRPr/>
            </a:pPr>
            <a:r>
              <a:rPr lang="en-US" altLang="en-US" sz="4000"/>
              <a:t>The gases that makeup the  Atmosphere</a:t>
            </a:r>
          </a:p>
        </p:txBody>
      </p:sp>
      <p:pic>
        <p:nvPicPr>
          <p:cNvPr id="278530" name="Picture 4" descr="Atmosphere_Makeup">
            <a:extLst>
              <a:ext uri="{FF2B5EF4-FFF2-40B4-BE49-F238E27FC236}">
                <a16:creationId xmlns:a16="http://schemas.microsoft.com/office/drawing/2014/main" id="{75C250B0-4724-114B-8780-398CB305C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451" y="1600200"/>
            <a:ext cx="33686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071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374C553-E0A8-D942-9CAE-42917FF59E99}"/>
              </a:ext>
            </a:extLst>
          </p:cNvPr>
          <p:cNvSpPr>
            <a:spLocks noGrp="1" noChangeArrowheads="1"/>
          </p:cNvSpPr>
          <p:nvPr>
            <p:ph type="title"/>
          </p:nvPr>
        </p:nvSpPr>
        <p:spPr>
          <a:xfrm>
            <a:off x="1981200" y="0"/>
            <a:ext cx="8229600" cy="1384300"/>
          </a:xfrm>
        </p:spPr>
        <p:txBody>
          <a:bodyPr/>
          <a:lstStyle/>
          <a:p>
            <a:pPr algn="ctr" eaLnBrk="1" hangingPunct="1">
              <a:defRPr/>
            </a:pPr>
            <a:r>
              <a:rPr lang="en-US" altLang="en-US"/>
              <a:t>Layers of the Atmosphere</a:t>
            </a:r>
          </a:p>
        </p:txBody>
      </p:sp>
      <p:pic>
        <p:nvPicPr>
          <p:cNvPr id="280578" name="Picture 3" descr="atmosphere_profile">
            <a:extLst>
              <a:ext uri="{FF2B5EF4-FFF2-40B4-BE49-F238E27FC236}">
                <a16:creationId xmlns:a16="http://schemas.microsoft.com/office/drawing/2014/main" id="{AFAC2BB7-EB55-C143-BE3E-974E110D0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6" y="1228726"/>
            <a:ext cx="4543425"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4">
            <a:extLst>
              <a:ext uri="{FF2B5EF4-FFF2-40B4-BE49-F238E27FC236}">
                <a16:creationId xmlns:a16="http://schemas.microsoft.com/office/drawing/2014/main" id="{B9DC7DD9-DD78-094B-9A20-F02BC0112276}"/>
              </a:ext>
            </a:extLst>
          </p:cNvPr>
          <p:cNvSpPr txBox="1">
            <a:spLocks noChangeArrowheads="1"/>
          </p:cNvSpPr>
          <p:nvPr/>
        </p:nvSpPr>
        <p:spPr bwMode="auto">
          <a:xfrm>
            <a:off x="1524001" y="990601"/>
            <a:ext cx="4511675" cy="608012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a:spcBef>
                <a:spcPct val="20000"/>
              </a:spcBef>
              <a:buFont typeface="Tahoma" panose="020B0604030504040204" pitchFamily="34" charset="0"/>
              <a:buChar char="–"/>
              <a:defRPr sz="2800">
                <a:solidFill>
                  <a:schemeClr val="tx1"/>
                </a:solidFill>
                <a:latin typeface="Tahoma" panose="020B0604030504040204" pitchFamily="34" charset="0"/>
              </a:defRPr>
            </a:lvl2pPr>
            <a:lvl3pPr>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9pPr>
          </a:lstStyle>
          <a:p>
            <a:pPr eaLnBrk="0" fontAlgn="base" hangingPunct="0">
              <a:spcBef>
                <a:spcPct val="0"/>
              </a:spcBef>
              <a:spcAft>
                <a:spcPct val="0"/>
              </a:spcAft>
              <a:buClrTx/>
              <a:buSzTx/>
            </a:pPr>
            <a:r>
              <a:rPr lang="en-US" altLang="en-US" sz="1800">
                <a:solidFill>
                  <a:srgbClr val="FFFFFF"/>
                </a:solidFill>
              </a:rPr>
              <a:t> </a:t>
            </a:r>
            <a:r>
              <a:rPr lang="en-US" altLang="en-US" sz="1800" b="1">
                <a:solidFill>
                  <a:srgbClr val="FF0000"/>
                </a:solidFill>
              </a:rPr>
              <a:t>Troposphere</a:t>
            </a:r>
          </a:p>
          <a:p>
            <a:pPr lvl="2" eaLnBrk="0" fontAlgn="base" hangingPunct="0">
              <a:spcBef>
                <a:spcPct val="0"/>
              </a:spcBef>
              <a:spcAft>
                <a:spcPct val="0"/>
              </a:spcAft>
              <a:buClrTx/>
              <a:buSzTx/>
              <a:buFontTx/>
              <a:buChar char="-"/>
            </a:pPr>
            <a:r>
              <a:rPr lang="en-US" altLang="en-US" sz="1600" b="1">
                <a:solidFill>
                  <a:srgbClr val="FFFFFF"/>
                </a:solidFill>
              </a:rPr>
              <a:t> Lowest Layer</a:t>
            </a:r>
          </a:p>
          <a:p>
            <a:pPr lvl="2" eaLnBrk="0" fontAlgn="base" hangingPunct="0">
              <a:spcBef>
                <a:spcPct val="0"/>
              </a:spcBef>
              <a:spcAft>
                <a:spcPct val="0"/>
              </a:spcAft>
              <a:buClrTx/>
              <a:buSzTx/>
              <a:buFontTx/>
              <a:buChar char="-"/>
            </a:pPr>
            <a:r>
              <a:rPr lang="en-US" altLang="en-US" sz="1600" b="1">
                <a:solidFill>
                  <a:srgbClr val="FFFFFF"/>
                </a:solidFill>
              </a:rPr>
              <a:t> This is where we live</a:t>
            </a:r>
          </a:p>
          <a:p>
            <a:pPr lvl="2" eaLnBrk="0" fontAlgn="base" hangingPunct="0">
              <a:spcBef>
                <a:spcPct val="0"/>
              </a:spcBef>
              <a:spcAft>
                <a:spcPct val="0"/>
              </a:spcAft>
              <a:buClrTx/>
              <a:buSzTx/>
              <a:buFontTx/>
              <a:buChar char="-"/>
            </a:pPr>
            <a:r>
              <a:rPr lang="en-US" altLang="en-US" sz="1600" b="1">
                <a:solidFill>
                  <a:srgbClr val="FFFFFF"/>
                </a:solidFill>
              </a:rPr>
              <a:t> 8 to 12 miles in height</a:t>
            </a:r>
          </a:p>
          <a:p>
            <a:pPr lvl="2" eaLnBrk="0" fontAlgn="base" hangingPunct="0">
              <a:spcBef>
                <a:spcPct val="0"/>
              </a:spcBef>
              <a:spcAft>
                <a:spcPct val="0"/>
              </a:spcAft>
              <a:buClrTx/>
              <a:buSzTx/>
              <a:buFontTx/>
              <a:buChar char="-"/>
            </a:pPr>
            <a:r>
              <a:rPr lang="en-US" altLang="en-US" sz="1600" b="1">
                <a:solidFill>
                  <a:srgbClr val="FFFFFF"/>
                </a:solidFill>
              </a:rPr>
              <a:t> Weather occurs</a:t>
            </a:r>
          </a:p>
          <a:p>
            <a:pPr lvl="2" eaLnBrk="0" fontAlgn="base" hangingPunct="0">
              <a:spcBef>
                <a:spcPct val="0"/>
              </a:spcBef>
              <a:spcAft>
                <a:spcPct val="0"/>
              </a:spcAft>
              <a:buClrTx/>
              <a:buSzTx/>
              <a:buFontTx/>
              <a:buChar char="-"/>
            </a:pPr>
            <a:r>
              <a:rPr lang="en-US" altLang="en-US" sz="1600" b="1">
                <a:solidFill>
                  <a:srgbClr val="FFFFFF"/>
                </a:solidFill>
              </a:rPr>
              <a:t> Temp decreases with height</a:t>
            </a:r>
          </a:p>
          <a:p>
            <a:pPr lvl="1" eaLnBrk="0" fontAlgn="base" hangingPunct="0">
              <a:spcBef>
                <a:spcPct val="0"/>
              </a:spcBef>
              <a:spcAft>
                <a:spcPct val="0"/>
              </a:spcAft>
              <a:buNone/>
            </a:pPr>
            <a:endParaRPr lang="en-US" altLang="en-US" sz="1600" b="1">
              <a:solidFill>
                <a:srgbClr val="FFFFFF"/>
              </a:solidFill>
            </a:endParaRPr>
          </a:p>
          <a:p>
            <a:pPr eaLnBrk="0" fontAlgn="base" hangingPunct="0">
              <a:spcBef>
                <a:spcPct val="0"/>
              </a:spcBef>
              <a:spcAft>
                <a:spcPct val="0"/>
              </a:spcAft>
              <a:buClrTx/>
              <a:buSzTx/>
            </a:pPr>
            <a:r>
              <a:rPr lang="en-US" altLang="en-US" sz="1600" b="1">
                <a:solidFill>
                  <a:srgbClr val="FFFFFF"/>
                </a:solidFill>
              </a:rPr>
              <a:t> </a:t>
            </a:r>
            <a:r>
              <a:rPr lang="en-US" altLang="en-US" sz="1800" b="1">
                <a:solidFill>
                  <a:srgbClr val="FF0000"/>
                </a:solidFill>
              </a:rPr>
              <a:t>Stratosphere</a:t>
            </a:r>
            <a:br>
              <a:rPr lang="en-US" altLang="en-US" sz="1800" b="1">
                <a:solidFill>
                  <a:srgbClr val="FF0000"/>
                </a:solidFill>
              </a:rPr>
            </a:br>
            <a:r>
              <a:rPr lang="en-US" altLang="en-US" sz="1600" b="1">
                <a:solidFill>
                  <a:srgbClr val="FFFFFF"/>
                </a:solidFill>
              </a:rPr>
              <a:t>	- Second lowest layer</a:t>
            </a:r>
            <a:br>
              <a:rPr lang="en-US" altLang="en-US" sz="1600" b="1">
                <a:solidFill>
                  <a:srgbClr val="FFFFFF"/>
                </a:solidFill>
              </a:rPr>
            </a:br>
            <a:r>
              <a:rPr lang="en-US" altLang="en-US" sz="1600" b="1">
                <a:solidFill>
                  <a:srgbClr val="FFFFFF"/>
                </a:solidFill>
              </a:rPr>
              <a:t>	- Temp increases with height           </a:t>
            </a:r>
            <a:br>
              <a:rPr lang="en-US" altLang="en-US" sz="1600" b="1">
                <a:solidFill>
                  <a:srgbClr val="FFFFFF"/>
                </a:solidFill>
              </a:rPr>
            </a:br>
            <a:r>
              <a:rPr lang="en-US" altLang="en-US" sz="1600" b="1">
                <a:solidFill>
                  <a:srgbClr val="FFFFFF"/>
                </a:solidFill>
              </a:rPr>
              <a:t>	- Ozone (03) layer </a:t>
            </a:r>
            <a:br>
              <a:rPr lang="en-US" altLang="en-US" sz="1600" b="1">
                <a:solidFill>
                  <a:srgbClr val="FFFFFF"/>
                </a:solidFill>
              </a:rPr>
            </a:br>
            <a:r>
              <a:rPr lang="en-US" altLang="en-US" sz="1600" b="1">
                <a:solidFill>
                  <a:srgbClr val="FFFFFF"/>
                </a:solidFill>
              </a:rPr>
              <a:t>    	- Absorbs most of the damaging 	  ultraviolet sunlight (UV-B)   </a:t>
            </a:r>
            <a:br>
              <a:rPr lang="en-US" altLang="en-US" sz="1600" b="1">
                <a:solidFill>
                  <a:srgbClr val="FFFFFF"/>
                </a:solidFill>
              </a:rPr>
            </a:br>
            <a:endParaRPr lang="en-US" altLang="en-US" sz="1600" b="1">
              <a:solidFill>
                <a:srgbClr val="FFFFFF"/>
              </a:solidFill>
            </a:endParaRPr>
          </a:p>
          <a:p>
            <a:pPr eaLnBrk="0" fontAlgn="base" hangingPunct="0">
              <a:spcBef>
                <a:spcPct val="0"/>
              </a:spcBef>
              <a:spcAft>
                <a:spcPct val="0"/>
              </a:spcAft>
              <a:buClrTx/>
              <a:buSzTx/>
            </a:pPr>
            <a:r>
              <a:rPr lang="en-US" altLang="en-US" sz="1600" b="1">
                <a:solidFill>
                  <a:srgbClr val="FFFFFF"/>
                </a:solidFill>
              </a:rPr>
              <a:t> </a:t>
            </a:r>
            <a:r>
              <a:rPr lang="en-US" altLang="en-US" sz="1800" b="1">
                <a:solidFill>
                  <a:srgbClr val="FF0000"/>
                </a:solidFill>
              </a:rPr>
              <a:t>Mesosphere  </a:t>
            </a:r>
            <a:r>
              <a:rPr lang="en-US" altLang="en-US" sz="1600" b="1">
                <a:solidFill>
                  <a:srgbClr val="FF0000"/>
                </a:solidFill>
              </a:rPr>
              <a:t> </a:t>
            </a:r>
            <a:br>
              <a:rPr lang="en-US" altLang="en-US" sz="1600" b="1">
                <a:solidFill>
                  <a:srgbClr val="FF0000"/>
                </a:solidFill>
              </a:rPr>
            </a:br>
            <a:r>
              <a:rPr lang="en-US" altLang="en-US" sz="1600" b="1">
                <a:solidFill>
                  <a:srgbClr val="FFFFFF"/>
                </a:solidFill>
              </a:rPr>
              <a:t>	- From ~30 to 53 miles up</a:t>
            </a:r>
          </a:p>
          <a:p>
            <a:pPr eaLnBrk="0" fontAlgn="base" hangingPunct="0">
              <a:spcBef>
                <a:spcPct val="0"/>
              </a:spcBef>
              <a:spcAft>
                <a:spcPct val="0"/>
              </a:spcAft>
              <a:buClrTx/>
              <a:buSzTx/>
              <a:buNone/>
            </a:pPr>
            <a:r>
              <a:rPr lang="en-US" altLang="en-US" sz="1600" b="1">
                <a:solidFill>
                  <a:srgbClr val="FFFFFF"/>
                </a:solidFill>
              </a:rPr>
              <a:t>	- Temp decreases</a:t>
            </a:r>
            <a:br>
              <a:rPr lang="en-US" altLang="en-US" sz="1600" b="1">
                <a:solidFill>
                  <a:srgbClr val="FFFFFF"/>
                </a:solidFill>
              </a:rPr>
            </a:br>
            <a:r>
              <a:rPr lang="en-US" altLang="en-US" sz="1600" b="1">
                <a:solidFill>
                  <a:srgbClr val="FFFFFF"/>
                </a:solidFill>
              </a:rPr>
              <a:t>	- Majority of meteors burn up </a:t>
            </a:r>
            <a:br>
              <a:rPr lang="en-US" altLang="en-US" sz="1600" b="1">
                <a:solidFill>
                  <a:srgbClr val="FFFFFF"/>
                </a:solidFill>
              </a:rPr>
            </a:br>
            <a:endParaRPr lang="en-US" altLang="en-US" sz="1600" b="1">
              <a:solidFill>
                <a:srgbClr val="FFFFFF"/>
              </a:solidFill>
            </a:endParaRPr>
          </a:p>
          <a:p>
            <a:pPr eaLnBrk="0" fontAlgn="base" hangingPunct="0">
              <a:spcBef>
                <a:spcPct val="0"/>
              </a:spcBef>
              <a:spcAft>
                <a:spcPct val="0"/>
              </a:spcAft>
              <a:buClrTx/>
              <a:buSzTx/>
            </a:pPr>
            <a:r>
              <a:rPr lang="en-US" altLang="en-US" sz="1600" b="1">
                <a:solidFill>
                  <a:srgbClr val="FFFFFF"/>
                </a:solidFill>
              </a:rPr>
              <a:t> </a:t>
            </a:r>
            <a:r>
              <a:rPr lang="en-US" altLang="en-US" sz="1800" b="1">
                <a:solidFill>
                  <a:srgbClr val="FF0000"/>
                </a:solidFill>
              </a:rPr>
              <a:t>Thermosphere</a:t>
            </a:r>
            <a:br>
              <a:rPr lang="en-US" altLang="en-US" sz="1800" b="1">
                <a:solidFill>
                  <a:srgbClr val="FF0000"/>
                </a:solidFill>
              </a:rPr>
            </a:br>
            <a:r>
              <a:rPr lang="en-US" altLang="en-US" sz="1600" b="1">
                <a:solidFill>
                  <a:srgbClr val="FFFFFF"/>
                </a:solidFill>
              </a:rPr>
              <a:t>	- Upper atmosphere 53 to ~430         	  miles up</a:t>
            </a:r>
          </a:p>
          <a:p>
            <a:pPr eaLnBrk="0" fontAlgn="base" hangingPunct="0">
              <a:spcBef>
                <a:spcPct val="0"/>
              </a:spcBef>
              <a:spcAft>
                <a:spcPct val="0"/>
              </a:spcAft>
              <a:buClrTx/>
              <a:buSzTx/>
              <a:buNone/>
            </a:pPr>
            <a:r>
              <a:rPr lang="en-US" altLang="en-US" sz="1600" b="1">
                <a:solidFill>
                  <a:srgbClr val="FFFFFF"/>
                </a:solidFill>
              </a:rPr>
              <a:t>	- Very few molecules</a:t>
            </a:r>
          </a:p>
          <a:p>
            <a:pPr eaLnBrk="0" fontAlgn="base" hangingPunct="0">
              <a:spcBef>
                <a:spcPct val="0"/>
              </a:spcBef>
              <a:spcAft>
                <a:spcPct val="0"/>
              </a:spcAft>
              <a:buClrTx/>
              <a:buSzTx/>
              <a:buNone/>
            </a:pPr>
            <a:endParaRPr lang="en-US" altLang="en-US" sz="1600" b="1">
              <a:solidFill>
                <a:srgbClr val="FFFFFF"/>
              </a:solidFill>
            </a:endParaRPr>
          </a:p>
        </p:txBody>
      </p:sp>
      <p:sp>
        <p:nvSpPr>
          <p:cNvPr id="280580" name="Text Box 5">
            <a:extLst>
              <a:ext uri="{FF2B5EF4-FFF2-40B4-BE49-F238E27FC236}">
                <a16:creationId xmlns:a16="http://schemas.microsoft.com/office/drawing/2014/main" id="{269A32E9-7BB4-464F-B93A-1E227F0DAF0C}"/>
              </a:ext>
            </a:extLst>
          </p:cNvPr>
          <p:cNvSpPr txBox="1">
            <a:spLocks noChangeArrowheads="1"/>
          </p:cNvSpPr>
          <p:nvPr/>
        </p:nvSpPr>
        <p:spPr bwMode="auto">
          <a:xfrm>
            <a:off x="6324601" y="5410200"/>
            <a:ext cx="2079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9pPr>
          </a:lstStyle>
          <a:p>
            <a:pPr eaLnBrk="0" fontAlgn="base" hangingPunct="0">
              <a:spcBef>
                <a:spcPct val="0"/>
              </a:spcBef>
              <a:spcAft>
                <a:spcPct val="0"/>
              </a:spcAft>
              <a:buClrTx/>
              <a:buSzTx/>
              <a:buNone/>
            </a:pPr>
            <a:r>
              <a:rPr lang="en-US" altLang="en-US" sz="2400" b="1">
                <a:solidFill>
                  <a:srgbClr val="FF0000"/>
                </a:solidFill>
              </a:rPr>
              <a:t>Ozone Layer</a:t>
            </a:r>
          </a:p>
        </p:txBody>
      </p:sp>
      <p:sp>
        <p:nvSpPr>
          <p:cNvPr id="280581" name="Text Box 6">
            <a:extLst>
              <a:ext uri="{FF2B5EF4-FFF2-40B4-BE49-F238E27FC236}">
                <a16:creationId xmlns:a16="http://schemas.microsoft.com/office/drawing/2014/main" id="{AB525430-8030-CD4D-9C80-4EFA7760DF61}"/>
              </a:ext>
            </a:extLst>
          </p:cNvPr>
          <p:cNvSpPr txBox="1">
            <a:spLocks noChangeArrowheads="1"/>
          </p:cNvSpPr>
          <p:nvPr/>
        </p:nvSpPr>
        <p:spPr bwMode="auto">
          <a:xfrm>
            <a:off x="8001001" y="2590801"/>
            <a:ext cx="2435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9pPr>
          </a:lstStyle>
          <a:p>
            <a:pPr eaLnBrk="0" fontAlgn="base" hangingPunct="0">
              <a:spcBef>
                <a:spcPct val="0"/>
              </a:spcBef>
              <a:spcAft>
                <a:spcPct val="0"/>
              </a:spcAft>
              <a:buClrTx/>
              <a:buSzTx/>
              <a:buNone/>
            </a:pPr>
            <a:r>
              <a:rPr lang="en-US" altLang="en-US" sz="1800" b="1">
                <a:solidFill>
                  <a:srgbClr val="FF0000"/>
                </a:solidFill>
              </a:rPr>
              <a:t>Still would feel cold</a:t>
            </a:r>
          </a:p>
        </p:txBody>
      </p:sp>
    </p:spTree>
    <p:extLst>
      <p:ext uri="{BB962C8B-B14F-4D97-AF65-F5344CB8AC3E}">
        <p14:creationId xmlns:p14="http://schemas.microsoft.com/office/powerpoint/2010/main" val="389058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animEffect transition="in" filter="dissolve">
                                      <p:cBhvr>
                                        <p:cTn id="7" dur="500"/>
                                        <p:tgtEl>
                                          <p:spTgt spid="5018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0180">
                                            <p:txEl>
                                              <p:pRg st="1" end="1"/>
                                            </p:txEl>
                                          </p:spTgt>
                                        </p:tgtEl>
                                        <p:attrNameLst>
                                          <p:attrName>style.visibility</p:attrName>
                                        </p:attrNameLst>
                                      </p:cBhvr>
                                      <p:to>
                                        <p:strVal val="visible"/>
                                      </p:to>
                                    </p:set>
                                    <p:animEffect transition="in" filter="dissolve">
                                      <p:cBhvr>
                                        <p:cTn id="10" dur="500"/>
                                        <p:tgtEl>
                                          <p:spTgt spid="5018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0180">
                                            <p:txEl>
                                              <p:pRg st="2" end="2"/>
                                            </p:txEl>
                                          </p:spTgt>
                                        </p:tgtEl>
                                        <p:attrNameLst>
                                          <p:attrName>style.visibility</p:attrName>
                                        </p:attrNameLst>
                                      </p:cBhvr>
                                      <p:to>
                                        <p:strVal val="visible"/>
                                      </p:to>
                                    </p:set>
                                    <p:animEffect transition="in" filter="dissolve">
                                      <p:cBhvr>
                                        <p:cTn id="13" dur="500"/>
                                        <p:tgtEl>
                                          <p:spTgt spid="50180">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0180">
                                            <p:txEl>
                                              <p:pRg st="3" end="3"/>
                                            </p:txEl>
                                          </p:spTgt>
                                        </p:tgtEl>
                                        <p:attrNameLst>
                                          <p:attrName>style.visibility</p:attrName>
                                        </p:attrNameLst>
                                      </p:cBhvr>
                                      <p:to>
                                        <p:strVal val="visible"/>
                                      </p:to>
                                    </p:set>
                                    <p:animEffect transition="in" filter="dissolve">
                                      <p:cBhvr>
                                        <p:cTn id="16" dur="500"/>
                                        <p:tgtEl>
                                          <p:spTgt spid="50180">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0180">
                                            <p:txEl>
                                              <p:pRg st="4" end="4"/>
                                            </p:txEl>
                                          </p:spTgt>
                                        </p:tgtEl>
                                        <p:attrNameLst>
                                          <p:attrName>style.visibility</p:attrName>
                                        </p:attrNameLst>
                                      </p:cBhvr>
                                      <p:to>
                                        <p:strVal val="visible"/>
                                      </p:to>
                                    </p:set>
                                    <p:animEffect transition="in" filter="dissolve">
                                      <p:cBhvr>
                                        <p:cTn id="19" dur="500"/>
                                        <p:tgtEl>
                                          <p:spTgt spid="50180">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50180">
                                            <p:txEl>
                                              <p:pRg st="5" end="5"/>
                                            </p:txEl>
                                          </p:spTgt>
                                        </p:tgtEl>
                                        <p:attrNameLst>
                                          <p:attrName>style.visibility</p:attrName>
                                        </p:attrNameLst>
                                      </p:cBhvr>
                                      <p:to>
                                        <p:strVal val="visible"/>
                                      </p:to>
                                    </p:set>
                                    <p:animEffect transition="in" filter="dissolve">
                                      <p:cBhvr>
                                        <p:cTn id="22" dur="500"/>
                                        <p:tgtEl>
                                          <p:spTgt spid="50180">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50180">
                                            <p:txEl>
                                              <p:pRg st="7" end="7"/>
                                            </p:txEl>
                                          </p:spTgt>
                                        </p:tgtEl>
                                        <p:attrNameLst>
                                          <p:attrName>style.visibility</p:attrName>
                                        </p:attrNameLst>
                                      </p:cBhvr>
                                      <p:to>
                                        <p:strVal val="visible"/>
                                      </p:to>
                                    </p:set>
                                    <p:animEffect transition="in" filter="wipe(down)">
                                      <p:cBhvr>
                                        <p:cTn id="27" dur="500"/>
                                        <p:tgtEl>
                                          <p:spTgt spid="50180">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5" presetClass="entr" presetSubtype="0" fill="hold" nodeType="clickEffect">
                                  <p:stCondLst>
                                    <p:cond delay="0"/>
                                  </p:stCondLst>
                                  <p:childTnLst>
                                    <p:set>
                                      <p:cBhvr>
                                        <p:cTn id="31" dur="1" fill="hold">
                                          <p:stCondLst>
                                            <p:cond delay="0"/>
                                          </p:stCondLst>
                                        </p:cTn>
                                        <p:tgtEl>
                                          <p:spTgt spid="50180">
                                            <p:txEl>
                                              <p:pRg st="8" end="8"/>
                                            </p:txEl>
                                          </p:spTgt>
                                        </p:tgtEl>
                                        <p:attrNameLst>
                                          <p:attrName>style.visibility</p:attrName>
                                        </p:attrNameLst>
                                      </p:cBhvr>
                                      <p:to>
                                        <p:strVal val="visible"/>
                                      </p:to>
                                    </p:set>
                                    <p:anim calcmode="lin" valueType="num">
                                      <p:cBhvr>
                                        <p:cTn id="32" dur="1000" fill="hold"/>
                                        <p:tgtEl>
                                          <p:spTgt spid="50180">
                                            <p:txEl>
                                              <p:pRg st="8" end="8"/>
                                            </p:txEl>
                                          </p:spTgt>
                                        </p:tgtEl>
                                        <p:attrNameLst>
                                          <p:attrName>ppt_w</p:attrName>
                                        </p:attrNameLst>
                                      </p:cBhvr>
                                      <p:tavLst>
                                        <p:tav tm="0">
                                          <p:val>
                                            <p:strVal val="#ppt_w*0.70"/>
                                          </p:val>
                                        </p:tav>
                                        <p:tav tm="100000">
                                          <p:val>
                                            <p:strVal val="#ppt_w"/>
                                          </p:val>
                                        </p:tav>
                                      </p:tavLst>
                                    </p:anim>
                                    <p:anim calcmode="lin" valueType="num">
                                      <p:cBhvr>
                                        <p:cTn id="33" dur="1000" fill="hold"/>
                                        <p:tgtEl>
                                          <p:spTgt spid="50180">
                                            <p:txEl>
                                              <p:pRg st="8" end="8"/>
                                            </p:txEl>
                                          </p:spTgt>
                                        </p:tgtEl>
                                        <p:attrNameLst>
                                          <p:attrName>ppt_h</p:attrName>
                                        </p:attrNameLst>
                                      </p:cBhvr>
                                      <p:tavLst>
                                        <p:tav tm="0">
                                          <p:val>
                                            <p:strVal val="#ppt_h"/>
                                          </p:val>
                                        </p:tav>
                                        <p:tav tm="100000">
                                          <p:val>
                                            <p:strVal val="#ppt_h"/>
                                          </p:val>
                                        </p:tav>
                                      </p:tavLst>
                                    </p:anim>
                                    <p:animEffect transition="in" filter="fade">
                                      <p:cBhvr>
                                        <p:cTn id="34" dur="1000"/>
                                        <p:tgtEl>
                                          <p:spTgt spid="50180">
                                            <p:txEl>
                                              <p:pRg st="8" end="8"/>
                                            </p:txEl>
                                          </p:spTgt>
                                        </p:tgtEl>
                                      </p:cBhvr>
                                    </p:animEffect>
                                  </p:childTnLst>
                                </p:cTn>
                              </p:par>
                              <p:par>
                                <p:cTn id="35" presetID="55" presetClass="entr" presetSubtype="0" fill="hold" nodeType="withEffect">
                                  <p:stCondLst>
                                    <p:cond delay="0"/>
                                  </p:stCondLst>
                                  <p:childTnLst>
                                    <p:set>
                                      <p:cBhvr>
                                        <p:cTn id="36" dur="1" fill="hold">
                                          <p:stCondLst>
                                            <p:cond delay="0"/>
                                          </p:stCondLst>
                                        </p:cTn>
                                        <p:tgtEl>
                                          <p:spTgt spid="50180">
                                            <p:txEl>
                                              <p:pRg st="9" end="9"/>
                                            </p:txEl>
                                          </p:spTgt>
                                        </p:tgtEl>
                                        <p:attrNameLst>
                                          <p:attrName>style.visibility</p:attrName>
                                        </p:attrNameLst>
                                      </p:cBhvr>
                                      <p:to>
                                        <p:strVal val="visible"/>
                                      </p:to>
                                    </p:set>
                                    <p:anim calcmode="lin" valueType="num">
                                      <p:cBhvr>
                                        <p:cTn id="37" dur="1000" fill="hold"/>
                                        <p:tgtEl>
                                          <p:spTgt spid="50180">
                                            <p:txEl>
                                              <p:pRg st="9" end="9"/>
                                            </p:txEl>
                                          </p:spTgt>
                                        </p:tgtEl>
                                        <p:attrNameLst>
                                          <p:attrName>ppt_w</p:attrName>
                                        </p:attrNameLst>
                                      </p:cBhvr>
                                      <p:tavLst>
                                        <p:tav tm="0">
                                          <p:val>
                                            <p:strVal val="#ppt_w*0.70"/>
                                          </p:val>
                                        </p:tav>
                                        <p:tav tm="100000">
                                          <p:val>
                                            <p:strVal val="#ppt_w"/>
                                          </p:val>
                                        </p:tav>
                                      </p:tavLst>
                                    </p:anim>
                                    <p:anim calcmode="lin" valueType="num">
                                      <p:cBhvr>
                                        <p:cTn id="38" dur="1000" fill="hold"/>
                                        <p:tgtEl>
                                          <p:spTgt spid="50180">
                                            <p:txEl>
                                              <p:pRg st="9" end="9"/>
                                            </p:txEl>
                                          </p:spTgt>
                                        </p:tgtEl>
                                        <p:attrNameLst>
                                          <p:attrName>ppt_h</p:attrName>
                                        </p:attrNameLst>
                                      </p:cBhvr>
                                      <p:tavLst>
                                        <p:tav tm="0">
                                          <p:val>
                                            <p:strVal val="#ppt_h"/>
                                          </p:val>
                                        </p:tav>
                                        <p:tav tm="100000">
                                          <p:val>
                                            <p:strVal val="#ppt_h"/>
                                          </p:val>
                                        </p:tav>
                                      </p:tavLst>
                                    </p:anim>
                                    <p:animEffect transition="in" filter="fade">
                                      <p:cBhvr>
                                        <p:cTn id="39" dur="1000"/>
                                        <p:tgtEl>
                                          <p:spTgt spid="50180">
                                            <p:txEl>
                                              <p:pRg st="9" end="9"/>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8" presetClass="entr" presetSubtype="16" fill="hold" nodeType="clickEffect">
                                  <p:stCondLst>
                                    <p:cond delay="0"/>
                                  </p:stCondLst>
                                  <p:childTnLst>
                                    <p:set>
                                      <p:cBhvr>
                                        <p:cTn id="43" dur="1" fill="hold">
                                          <p:stCondLst>
                                            <p:cond delay="0"/>
                                          </p:stCondLst>
                                        </p:cTn>
                                        <p:tgtEl>
                                          <p:spTgt spid="50180">
                                            <p:txEl>
                                              <p:pRg st="10" end="10"/>
                                            </p:txEl>
                                          </p:spTgt>
                                        </p:tgtEl>
                                        <p:attrNameLst>
                                          <p:attrName>style.visibility</p:attrName>
                                        </p:attrNameLst>
                                      </p:cBhvr>
                                      <p:to>
                                        <p:strVal val="visible"/>
                                      </p:to>
                                    </p:set>
                                    <p:animEffect transition="in" filter="diamond(in)">
                                      <p:cBhvr>
                                        <p:cTn id="44" dur="2000"/>
                                        <p:tgtEl>
                                          <p:spTgt spid="50180">
                                            <p:txEl>
                                              <p:pRg st="10" end="10"/>
                                            </p:txEl>
                                          </p:spTgt>
                                        </p:tgtEl>
                                      </p:cBhvr>
                                    </p:animEffect>
                                  </p:childTnLst>
                                </p:cTn>
                              </p:par>
                              <p:par>
                                <p:cTn id="45" presetID="8" presetClass="entr" presetSubtype="16" fill="hold" nodeType="withEffect">
                                  <p:stCondLst>
                                    <p:cond delay="0"/>
                                  </p:stCondLst>
                                  <p:childTnLst>
                                    <p:set>
                                      <p:cBhvr>
                                        <p:cTn id="46" dur="1" fill="hold">
                                          <p:stCondLst>
                                            <p:cond delay="0"/>
                                          </p:stCondLst>
                                        </p:cTn>
                                        <p:tgtEl>
                                          <p:spTgt spid="50180">
                                            <p:txEl>
                                              <p:pRg st="11" end="11"/>
                                            </p:txEl>
                                          </p:spTgt>
                                        </p:tgtEl>
                                        <p:attrNameLst>
                                          <p:attrName>style.visibility</p:attrName>
                                        </p:attrNameLst>
                                      </p:cBhvr>
                                      <p:to>
                                        <p:strVal val="visible"/>
                                      </p:to>
                                    </p:set>
                                    <p:animEffect transition="in" filter="diamond(in)">
                                      <p:cBhvr>
                                        <p:cTn id="47" dur="2000"/>
                                        <p:tgtEl>
                                          <p:spTgt spid="5018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3">
            <a:extLst>
              <a:ext uri="{FF2B5EF4-FFF2-40B4-BE49-F238E27FC236}">
                <a16:creationId xmlns:a16="http://schemas.microsoft.com/office/drawing/2014/main" id="{027DD479-F5CF-4E4D-A983-C4D122D7D55B}"/>
              </a:ext>
            </a:extLst>
          </p:cNvPr>
          <p:cNvSpPr>
            <a:spLocks noChangeArrowheads="1"/>
          </p:cNvSpPr>
          <p:nvPr/>
        </p:nvSpPr>
        <p:spPr bwMode="auto">
          <a:xfrm>
            <a:off x="1524000" y="381000"/>
            <a:ext cx="9144000" cy="639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9pPr>
          </a:lstStyle>
          <a:p>
            <a:pPr fontAlgn="base">
              <a:lnSpc>
                <a:spcPct val="80000"/>
              </a:lnSpc>
              <a:spcBef>
                <a:spcPct val="0"/>
              </a:spcBef>
              <a:spcAft>
                <a:spcPct val="0"/>
              </a:spcAft>
              <a:buClrTx/>
              <a:buSzTx/>
              <a:buNone/>
            </a:pPr>
            <a:r>
              <a:rPr lang="en-US" altLang="en-US" sz="1600">
                <a:solidFill>
                  <a:srgbClr val="FFFFFF"/>
                </a:solidFill>
              </a:rPr>
              <a:t>The envelope of gas surrounding the Earth changes from the ground up. Five distinct layers have been identified using  thermal characteristics (temperature changes), chemical composition, movement, and density. Each of the layers are bounded by "pauses" where the maximum changes in thermal characteristics, chemical composition, movement, and density occur.</a:t>
            </a:r>
            <a:br>
              <a:rPr lang="en-US" altLang="en-US" sz="1600">
                <a:solidFill>
                  <a:srgbClr val="FFFFFF"/>
                </a:solidFill>
              </a:rPr>
            </a:br>
            <a:br>
              <a:rPr lang="en-US" altLang="en-US" sz="1600">
                <a:solidFill>
                  <a:srgbClr val="FFFFFF"/>
                </a:solidFill>
              </a:rPr>
            </a:br>
            <a:r>
              <a:rPr lang="en-US" altLang="en-US" sz="1600" b="1">
                <a:solidFill>
                  <a:srgbClr val="FFFFFF"/>
                </a:solidFill>
              </a:rPr>
              <a:t>Troposphere</a:t>
            </a:r>
            <a:r>
              <a:rPr lang="en-US" altLang="en-US" sz="1600">
                <a:solidFill>
                  <a:srgbClr val="FFFFFF"/>
                </a:solidFill>
              </a:rPr>
              <a:t> </a:t>
            </a:r>
          </a:p>
          <a:p>
            <a:pPr fontAlgn="base">
              <a:lnSpc>
                <a:spcPct val="80000"/>
              </a:lnSpc>
              <a:spcBef>
                <a:spcPct val="0"/>
              </a:spcBef>
              <a:spcAft>
                <a:spcPct val="0"/>
              </a:spcAft>
              <a:buClrTx/>
              <a:buSzTx/>
              <a:buNone/>
            </a:pPr>
            <a:r>
              <a:rPr lang="en-US" altLang="en-US" sz="1600">
                <a:solidFill>
                  <a:srgbClr val="FFFFFF"/>
                </a:solidFill>
              </a:rPr>
              <a:t>The troposphere begins at the Earth's surface and extends up to 4-12 miles (6-20 km) high. This is where we live. As the gases in this layer decrease with height, the air become thinner. Therefore, the temperature in the troposphere also decreases with height. As you climb higher, the temperature drops from about 62°F (17°C) to -60°F (-51°C). Almost all weather occurs in this region. </a:t>
            </a:r>
          </a:p>
          <a:p>
            <a:pPr fontAlgn="base">
              <a:lnSpc>
                <a:spcPct val="80000"/>
              </a:lnSpc>
              <a:spcBef>
                <a:spcPct val="0"/>
              </a:spcBef>
              <a:spcAft>
                <a:spcPct val="0"/>
              </a:spcAft>
              <a:buClrTx/>
              <a:buSzTx/>
              <a:buNone/>
            </a:pPr>
            <a:endParaRPr lang="en-US" altLang="en-US" sz="1600">
              <a:solidFill>
                <a:srgbClr val="FFFFFF"/>
              </a:solidFill>
            </a:endParaRPr>
          </a:p>
          <a:p>
            <a:pPr fontAlgn="base">
              <a:lnSpc>
                <a:spcPct val="80000"/>
              </a:lnSpc>
              <a:spcBef>
                <a:spcPct val="0"/>
              </a:spcBef>
              <a:spcAft>
                <a:spcPct val="0"/>
              </a:spcAft>
              <a:buClrTx/>
              <a:buSzTx/>
              <a:buNone/>
            </a:pPr>
            <a:r>
              <a:rPr lang="en-US" altLang="en-US" sz="1600">
                <a:solidFill>
                  <a:srgbClr val="FFFFFF"/>
                </a:solidFill>
              </a:rPr>
              <a:t>The height of the troposphere varies from the equator to the poles. At the equator it is around 11-12 miles (18-20 km) high, at 50°N and 50°S, 5½ miles and at the poles just under four miles high. The transition boundary between the troposphere and the layer above is called the tropopause. Both the tropopause and the troposphere are known as the lower atmosphere.</a:t>
            </a:r>
            <a:br>
              <a:rPr lang="en-US" altLang="en-US" sz="1600">
                <a:solidFill>
                  <a:srgbClr val="FFFFFF"/>
                </a:solidFill>
              </a:rPr>
            </a:br>
            <a:br>
              <a:rPr lang="en-US" altLang="en-US" sz="1600">
                <a:solidFill>
                  <a:srgbClr val="FFFFFF"/>
                </a:solidFill>
              </a:rPr>
            </a:br>
            <a:r>
              <a:rPr lang="en-US" altLang="en-US" sz="1600" b="1">
                <a:solidFill>
                  <a:srgbClr val="FFFFFF"/>
                </a:solidFill>
              </a:rPr>
              <a:t>Stratosphere</a:t>
            </a:r>
            <a:r>
              <a:rPr lang="en-US" altLang="en-US" sz="1600">
                <a:solidFill>
                  <a:srgbClr val="FFFFFF"/>
                </a:solidFill>
              </a:rPr>
              <a:t> </a:t>
            </a:r>
          </a:p>
          <a:p>
            <a:pPr fontAlgn="base">
              <a:lnSpc>
                <a:spcPct val="80000"/>
              </a:lnSpc>
              <a:spcBef>
                <a:spcPct val="0"/>
              </a:spcBef>
              <a:spcAft>
                <a:spcPct val="0"/>
              </a:spcAft>
              <a:buClrTx/>
              <a:buSzTx/>
              <a:buNone/>
            </a:pPr>
            <a:r>
              <a:rPr lang="en-US" altLang="en-US" sz="1600">
                <a:solidFill>
                  <a:srgbClr val="FFFFFF"/>
                </a:solidFill>
              </a:rPr>
              <a:t>The Stratosphere extends from the tropopause up to 31 miles above the Earth's surface. This layer holds 19 percent of the atmosphere's gases but very little water vapor.</a:t>
            </a:r>
            <a:br>
              <a:rPr lang="en-US" altLang="en-US" sz="1600">
                <a:solidFill>
                  <a:srgbClr val="FFFFFF"/>
                </a:solidFill>
              </a:rPr>
            </a:br>
            <a:br>
              <a:rPr lang="en-US" altLang="en-US" sz="1600">
                <a:solidFill>
                  <a:srgbClr val="FFFFFF"/>
                </a:solidFill>
              </a:rPr>
            </a:br>
            <a:r>
              <a:rPr lang="en-US" altLang="en-US" sz="1600">
                <a:solidFill>
                  <a:srgbClr val="FFFFFF"/>
                </a:solidFill>
              </a:rPr>
              <a:t>Temperature increases with height as radiation is increasingly absorbed by oxygen molecules which leads to the formation of Ozone. The temperature rises from an average -76°F (-60°C) at tropopause to a maximum of about 5°F (-15°C) at the stratopause due to this absorption of ultraviolet radiation. The increasing temperature also makes it a calm layer with movements of the gases slow.</a:t>
            </a:r>
            <a:br>
              <a:rPr lang="en-US" altLang="en-US" sz="1600">
                <a:solidFill>
                  <a:srgbClr val="FFFFFF"/>
                </a:solidFill>
              </a:rPr>
            </a:br>
            <a:br>
              <a:rPr lang="en-US" altLang="en-US" sz="1600">
                <a:solidFill>
                  <a:srgbClr val="FFFFFF"/>
                </a:solidFill>
              </a:rPr>
            </a:br>
            <a:r>
              <a:rPr lang="en-US" altLang="en-US" sz="1600">
                <a:solidFill>
                  <a:srgbClr val="FFFFFF"/>
                </a:solidFill>
              </a:rPr>
              <a:t>The regions of the stratosphere and the mesosphere, along with the stratopause and mesopause, are called the middle atmosphere by scientists. The transition boundary which separates the stratosphere from the mesosphere is called the stratopause.</a:t>
            </a:r>
            <a:br>
              <a:rPr lang="en-US" altLang="en-US" sz="1600">
                <a:solidFill>
                  <a:srgbClr val="FFFFFF"/>
                </a:solidFill>
              </a:rPr>
            </a:br>
            <a:br>
              <a:rPr lang="en-US" altLang="en-US" sz="1600">
                <a:solidFill>
                  <a:srgbClr val="FFFFFF"/>
                </a:solidFill>
              </a:rPr>
            </a:br>
            <a:endParaRPr lang="en-US" altLang="en-US" sz="1600">
              <a:solidFill>
                <a:srgbClr val="FFFFFF"/>
              </a:solidFill>
            </a:endParaRPr>
          </a:p>
        </p:txBody>
      </p:sp>
    </p:spTree>
    <p:extLst>
      <p:ext uri="{BB962C8B-B14F-4D97-AF65-F5344CB8AC3E}">
        <p14:creationId xmlns:p14="http://schemas.microsoft.com/office/powerpoint/2010/main" val="3609696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3">
            <a:extLst>
              <a:ext uri="{FF2B5EF4-FFF2-40B4-BE49-F238E27FC236}">
                <a16:creationId xmlns:a16="http://schemas.microsoft.com/office/drawing/2014/main" id="{D91C9CC8-2653-1140-99D9-ECD8778872A7}"/>
              </a:ext>
            </a:extLst>
          </p:cNvPr>
          <p:cNvSpPr>
            <a:spLocks noChangeArrowheads="1"/>
          </p:cNvSpPr>
          <p:nvPr/>
        </p:nvSpPr>
        <p:spPr bwMode="auto">
          <a:xfrm>
            <a:off x="1752600" y="762000"/>
            <a:ext cx="8305800" cy="518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anose="020B0604030504040204" pitchFamily="34" charset="0"/>
              </a:defRPr>
            </a:lvl9pPr>
          </a:lstStyle>
          <a:p>
            <a:pPr fontAlgn="base">
              <a:lnSpc>
                <a:spcPct val="80000"/>
              </a:lnSpc>
              <a:spcBef>
                <a:spcPct val="0"/>
              </a:spcBef>
              <a:spcAft>
                <a:spcPct val="0"/>
              </a:spcAft>
              <a:buClrTx/>
              <a:buSzTx/>
              <a:buNone/>
            </a:pPr>
            <a:r>
              <a:rPr lang="en-US" altLang="en-US" sz="1800" b="1">
                <a:solidFill>
                  <a:srgbClr val="FFFFFF"/>
                </a:solidFill>
              </a:rPr>
              <a:t>Mesosphere</a:t>
            </a:r>
            <a:r>
              <a:rPr lang="en-US" altLang="en-US" sz="1800">
                <a:solidFill>
                  <a:srgbClr val="FFFFFF"/>
                </a:solidFill>
              </a:rPr>
              <a:t> </a:t>
            </a:r>
          </a:p>
          <a:p>
            <a:pPr fontAlgn="base">
              <a:lnSpc>
                <a:spcPct val="80000"/>
              </a:lnSpc>
              <a:spcBef>
                <a:spcPct val="0"/>
              </a:spcBef>
              <a:spcAft>
                <a:spcPct val="0"/>
              </a:spcAft>
              <a:buClrTx/>
              <a:buSzTx/>
              <a:buNone/>
            </a:pPr>
            <a:r>
              <a:rPr lang="en-US" altLang="en-US" sz="1800">
                <a:solidFill>
                  <a:srgbClr val="FFFFFF"/>
                </a:solidFill>
              </a:rPr>
              <a:t>The mesosphere extends from the stratopause to about 53 miles (85 km) above the earth. The gases, including the oxygen molecules, continue to become thinner and thinner with height. As such, the effect of the warming by ultraviolet radiation also becomes less and less leading to a decrease in temperature with height. On average, temperature decreases from about 5°F (-15°C) to as low as -184°F (-120°C) at the mesopause. However, the gases in the mesosphere are thick enough to slow down meteorites hurtling into the atmosphere, where they burn up, leaving fiery trails in the night sky.</a:t>
            </a:r>
            <a:br>
              <a:rPr lang="en-US" altLang="en-US" sz="1800">
                <a:solidFill>
                  <a:srgbClr val="FFFFFF"/>
                </a:solidFill>
              </a:rPr>
            </a:br>
            <a:br>
              <a:rPr lang="en-US" altLang="en-US" sz="1800">
                <a:solidFill>
                  <a:srgbClr val="FFFFFF"/>
                </a:solidFill>
              </a:rPr>
            </a:br>
            <a:r>
              <a:rPr lang="en-US" altLang="en-US" sz="1800" b="1">
                <a:solidFill>
                  <a:srgbClr val="FFFFFF"/>
                </a:solidFill>
              </a:rPr>
              <a:t>Thermosphere</a:t>
            </a:r>
            <a:r>
              <a:rPr lang="en-US" altLang="en-US" sz="1800">
                <a:solidFill>
                  <a:srgbClr val="FFFFFF"/>
                </a:solidFill>
              </a:rPr>
              <a:t>  </a:t>
            </a:r>
          </a:p>
          <a:p>
            <a:pPr fontAlgn="base">
              <a:lnSpc>
                <a:spcPct val="80000"/>
              </a:lnSpc>
              <a:spcBef>
                <a:spcPct val="0"/>
              </a:spcBef>
              <a:spcAft>
                <a:spcPct val="0"/>
              </a:spcAft>
              <a:buClrTx/>
              <a:buSzTx/>
              <a:buNone/>
            </a:pPr>
            <a:r>
              <a:rPr lang="en-US" altLang="en-US" sz="1800">
                <a:solidFill>
                  <a:srgbClr val="FFFFFF"/>
                </a:solidFill>
              </a:rPr>
              <a:t>The Thermosphere extends from the mesopause to 430 miles (690 km) above the earth. This layer is known as the upper atmosphere.</a:t>
            </a:r>
            <a:br>
              <a:rPr lang="en-US" altLang="en-US" sz="1800">
                <a:solidFill>
                  <a:srgbClr val="FFFFFF"/>
                </a:solidFill>
              </a:rPr>
            </a:br>
            <a:r>
              <a:rPr lang="en-US" altLang="en-US" sz="1800">
                <a:solidFill>
                  <a:srgbClr val="FFFFFF"/>
                </a:solidFill>
              </a:rPr>
              <a:t>The gases of the thermosphere are increasingly thinner than in the mesosphere. As such, only the higher energy ultraviolet and x-ray radiation from the sun is absorbed. But because of this absorption, the temperature increases with height and can reach as high as 3,600°F (2000°C) near the top of this layer.</a:t>
            </a:r>
            <a:br>
              <a:rPr lang="en-US" altLang="en-US" sz="1800">
                <a:solidFill>
                  <a:srgbClr val="FFFFFF"/>
                </a:solidFill>
              </a:rPr>
            </a:br>
            <a:br>
              <a:rPr lang="en-US" altLang="en-US" sz="1800">
                <a:solidFill>
                  <a:srgbClr val="FFFFFF"/>
                </a:solidFill>
              </a:rPr>
            </a:br>
            <a:r>
              <a:rPr lang="en-US" altLang="en-US" sz="1800">
                <a:solidFill>
                  <a:srgbClr val="FFFFFF"/>
                </a:solidFill>
              </a:rPr>
              <a:t>However, despite the high temperature, this layer of the atmosphere would still feel very cold to our skin because of the extremely thin air. The total amount of energy from the very few molecules in this layer is not sufficient enough to heat our skin.</a:t>
            </a:r>
            <a:br>
              <a:rPr lang="en-US" altLang="en-US" sz="1800">
                <a:solidFill>
                  <a:srgbClr val="FFFFFF"/>
                </a:solidFill>
              </a:rPr>
            </a:br>
            <a:endParaRPr lang="en-US" altLang="en-US" sz="1800">
              <a:solidFill>
                <a:srgbClr val="FFFFFF"/>
              </a:solidFill>
            </a:endParaRPr>
          </a:p>
        </p:txBody>
      </p:sp>
    </p:spTree>
    <p:extLst>
      <p:ext uri="{BB962C8B-B14F-4D97-AF65-F5344CB8AC3E}">
        <p14:creationId xmlns:p14="http://schemas.microsoft.com/office/powerpoint/2010/main" val="1455527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a:extLst>
              <a:ext uri="{FF2B5EF4-FFF2-40B4-BE49-F238E27FC236}">
                <a16:creationId xmlns:a16="http://schemas.microsoft.com/office/drawing/2014/main" id="{279FCF56-CD21-D943-BAE7-EECA3300AFCF}"/>
              </a:ext>
            </a:extLst>
          </p:cNvPr>
          <p:cNvSpPr>
            <a:spLocks noGrp="1" noChangeArrowheads="1"/>
          </p:cNvSpPr>
          <p:nvPr>
            <p:ph type="title"/>
          </p:nvPr>
        </p:nvSpPr>
        <p:spPr>
          <a:xfrm>
            <a:off x="1524000" y="76200"/>
            <a:ext cx="9144000" cy="457200"/>
          </a:xfrm>
        </p:spPr>
        <p:txBody>
          <a:bodyPr/>
          <a:lstStyle/>
          <a:p>
            <a:pPr eaLnBrk="1" hangingPunct="1"/>
            <a:r>
              <a:rPr lang="en-US" altLang="en-US" sz="3200"/>
              <a:t>Atmospheric Composition</a:t>
            </a:r>
          </a:p>
        </p:txBody>
      </p:sp>
      <p:pic>
        <p:nvPicPr>
          <p:cNvPr id="285698" name="Picture 2">
            <a:extLst>
              <a:ext uri="{FF2B5EF4-FFF2-40B4-BE49-F238E27FC236}">
                <a16:creationId xmlns:a16="http://schemas.microsoft.com/office/drawing/2014/main" id="{AC868F44-FD28-1C4F-B0AC-78B1CE2BC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530226"/>
            <a:ext cx="814863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6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7265" name="Picture 4">
            <a:extLst>
              <a:ext uri="{FF2B5EF4-FFF2-40B4-BE49-F238E27FC236}">
                <a16:creationId xmlns:a16="http://schemas.microsoft.com/office/drawing/2014/main" id="{0217C05A-7D49-614B-8671-0EFE655A3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300" y="292100"/>
            <a:ext cx="8407400" cy="627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948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2">
            <a:extLst>
              <a:ext uri="{FF2B5EF4-FFF2-40B4-BE49-F238E27FC236}">
                <a16:creationId xmlns:a16="http://schemas.microsoft.com/office/drawing/2014/main" id="{F3D36A94-E40A-8045-B1F7-8C0300B78827}"/>
              </a:ext>
            </a:extLst>
          </p:cNvPr>
          <p:cNvSpPr>
            <a:spLocks noGrp="1" noChangeArrowheads="1"/>
          </p:cNvSpPr>
          <p:nvPr>
            <p:ph type="title"/>
          </p:nvPr>
        </p:nvSpPr>
        <p:spPr/>
        <p:txBody>
          <a:bodyPr/>
          <a:lstStyle/>
          <a:p>
            <a:pPr eaLnBrk="1" hangingPunct="1"/>
            <a:r>
              <a:rPr lang="en-US" altLang="en-US"/>
              <a:t>Terms and Definitions</a:t>
            </a:r>
          </a:p>
        </p:txBody>
      </p:sp>
      <p:sp>
        <p:nvSpPr>
          <p:cNvPr id="256002" name="Rectangle 3">
            <a:extLst>
              <a:ext uri="{FF2B5EF4-FFF2-40B4-BE49-F238E27FC236}">
                <a16:creationId xmlns:a16="http://schemas.microsoft.com/office/drawing/2014/main" id="{B2A6606D-33D3-6D40-AD3A-CE426E563D4E}"/>
              </a:ext>
            </a:extLst>
          </p:cNvPr>
          <p:cNvSpPr>
            <a:spLocks noGrp="1" noChangeArrowheads="1"/>
          </p:cNvSpPr>
          <p:nvPr>
            <p:ph type="body" idx="1"/>
          </p:nvPr>
        </p:nvSpPr>
        <p:spPr>
          <a:xfrm>
            <a:off x="1981200" y="1447801"/>
            <a:ext cx="8229600" cy="4525963"/>
          </a:xfrm>
        </p:spPr>
        <p:txBody>
          <a:bodyPr/>
          <a:lstStyle/>
          <a:p>
            <a:pPr eaLnBrk="1" hangingPunct="1"/>
            <a:r>
              <a:rPr lang="en-US" altLang="en-US" sz="2600" b="1" u="sng"/>
              <a:t>Atmosphere</a:t>
            </a:r>
            <a:r>
              <a:rPr lang="en-US" altLang="en-US" sz="2600"/>
              <a:t> – The mixture of gases, water droplets, and solid particles above the earth’s surface</a:t>
            </a:r>
          </a:p>
          <a:p>
            <a:pPr eaLnBrk="1" hangingPunct="1"/>
            <a:r>
              <a:rPr lang="en-US" altLang="en-US" sz="2600" b="1" u="sng"/>
              <a:t>Weather</a:t>
            </a:r>
            <a:r>
              <a:rPr lang="en-US" altLang="en-US" sz="2600"/>
              <a:t> – Short-term atmospheric phenomena lasting from hours up to about a week (e.g. thunderstorms, hurricanes, periods of high winds, drizzle) </a:t>
            </a:r>
          </a:p>
        </p:txBody>
      </p:sp>
    </p:spTree>
    <p:extLst>
      <p:ext uri="{BB962C8B-B14F-4D97-AF65-F5344CB8AC3E}">
        <p14:creationId xmlns:p14="http://schemas.microsoft.com/office/powerpoint/2010/main" val="68742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89" name="Rectangle 3">
            <a:extLst>
              <a:ext uri="{FF2B5EF4-FFF2-40B4-BE49-F238E27FC236}">
                <a16:creationId xmlns:a16="http://schemas.microsoft.com/office/drawing/2014/main" id="{1F9D7EEF-AAE3-4D42-9A18-ADE03721DA0C}"/>
              </a:ext>
            </a:extLst>
          </p:cNvPr>
          <p:cNvSpPr>
            <a:spLocks noChangeArrowheads="1"/>
          </p:cNvSpPr>
          <p:nvPr/>
        </p:nvSpPr>
        <p:spPr bwMode="auto">
          <a:xfrm>
            <a:off x="2133600" y="4114801"/>
            <a:ext cx="7543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0" fontAlgn="base" hangingPunct="0">
              <a:spcBef>
                <a:spcPct val="0"/>
              </a:spcBef>
              <a:spcAft>
                <a:spcPct val="0"/>
              </a:spcAft>
            </a:pPr>
            <a:r>
              <a:rPr lang="en-US" altLang="en-US">
                <a:solidFill>
                  <a:srgbClr val="000000"/>
                </a:solidFill>
                <a:latin typeface="Palatino" pitchFamily="2" charset="77"/>
              </a:rPr>
              <a:t>Large-scale movement of air in the atmosphere is driven by horizontal pressure gradients originating from differential heating of the Earth's surface. </a:t>
            </a:r>
          </a:p>
          <a:p>
            <a:pPr eaLnBrk="0" fontAlgn="base" hangingPunct="0">
              <a:spcBef>
                <a:spcPct val="0"/>
              </a:spcBef>
              <a:spcAft>
                <a:spcPct val="0"/>
              </a:spcAft>
            </a:pPr>
            <a:endParaRPr lang="en-US" altLang="en-US">
              <a:solidFill>
                <a:srgbClr val="000000"/>
              </a:solidFill>
              <a:latin typeface="Palatino" pitchFamily="2" charset="77"/>
            </a:endParaRPr>
          </a:p>
          <a:p>
            <a:pPr eaLnBrk="0" fontAlgn="base" hangingPunct="0">
              <a:spcBef>
                <a:spcPct val="0"/>
              </a:spcBef>
              <a:spcAft>
                <a:spcPct val="0"/>
              </a:spcAft>
            </a:pPr>
            <a:r>
              <a:rPr lang="en-US" altLang="en-US">
                <a:solidFill>
                  <a:srgbClr val="000000"/>
                </a:solidFill>
                <a:latin typeface="Palatino" pitchFamily="2" charset="77"/>
              </a:rPr>
              <a:t>As air moves from high to low pressure on the surface of the rotating Earth, it is deflected by the Coriolis force. We begin with an explanation of the Coriolis force and then go on to examine the balance between the pressure-gradient and Coriolis forces.</a:t>
            </a:r>
            <a:endParaRPr lang="en-US" altLang="en-US">
              <a:solidFill>
                <a:srgbClr val="000000"/>
              </a:solidFill>
            </a:endParaRPr>
          </a:p>
        </p:txBody>
      </p:sp>
      <p:pic>
        <p:nvPicPr>
          <p:cNvPr id="908290" name="Picture 5">
            <a:extLst>
              <a:ext uri="{FF2B5EF4-FFF2-40B4-BE49-F238E27FC236}">
                <a16:creationId xmlns:a16="http://schemas.microsoft.com/office/drawing/2014/main" id="{C554A53F-3070-C547-90D9-B4B7805C4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0" y="79375"/>
            <a:ext cx="5448300"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355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2">
            <a:extLst>
              <a:ext uri="{FF2B5EF4-FFF2-40B4-BE49-F238E27FC236}">
                <a16:creationId xmlns:a16="http://schemas.microsoft.com/office/drawing/2014/main" id="{B6C52672-CC59-3E4C-B860-D252643B7113}"/>
              </a:ext>
            </a:extLst>
          </p:cNvPr>
          <p:cNvSpPr>
            <a:spLocks noGrp="1" noChangeArrowheads="1"/>
          </p:cNvSpPr>
          <p:nvPr>
            <p:ph type="title"/>
          </p:nvPr>
        </p:nvSpPr>
        <p:spPr>
          <a:xfrm>
            <a:off x="1524000" y="652463"/>
            <a:ext cx="9144000" cy="685800"/>
          </a:xfrm>
        </p:spPr>
        <p:txBody>
          <a:bodyPr/>
          <a:lstStyle/>
          <a:p>
            <a:pPr eaLnBrk="1" hangingPunct="1"/>
            <a:r>
              <a:rPr lang="en-US" altLang="en-US" sz="3200"/>
              <a:t>Time Scales of Horizontal Mixing</a:t>
            </a:r>
          </a:p>
        </p:txBody>
      </p:sp>
      <p:pic>
        <p:nvPicPr>
          <p:cNvPr id="287746" name="Picture 3" descr="Horizontal Mixing Times">
            <a:extLst>
              <a:ext uri="{FF2B5EF4-FFF2-40B4-BE49-F238E27FC236}">
                <a16:creationId xmlns:a16="http://schemas.microsoft.com/office/drawing/2014/main" id="{EF81D7AA-1273-4041-A6F4-12CC0B5B3ABD}"/>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73276" y="1143001"/>
            <a:ext cx="8061325" cy="5489575"/>
          </a:xfrm>
          <a:noFill/>
        </p:spPr>
      </p:pic>
    </p:spTree>
    <p:extLst>
      <p:ext uri="{BB962C8B-B14F-4D97-AF65-F5344CB8AC3E}">
        <p14:creationId xmlns:p14="http://schemas.microsoft.com/office/powerpoint/2010/main" val="2901253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3">
            <a:extLst>
              <a:ext uri="{FF2B5EF4-FFF2-40B4-BE49-F238E27FC236}">
                <a16:creationId xmlns:a16="http://schemas.microsoft.com/office/drawing/2014/main" id="{E533BE50-EBB2-DD49-9B3A-3912B6DEAE10}"/>
              </a:ext>
            </a:extLst>
          </p:cNvPr>
          <p:cNvSpPr>
            <a:spLocks noChangeArrowheads="1"/>
          </p:cNvSpPr>
          <p:nvPr/>
        </p:nvSpPr>
        <p:spPr bwMode="auto">
          <a:xfrm>
            <a:off x="2133600" y="1676401"/>
            <a:ext cx="8229600"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fontAlgn="base">
              <a:lnSpc>
                <a:spcPct val="150000"/>
              </a:lnSpc>
              <a:spcBef>
                <a:spcPct val="0"/>
              </a:spcBef>
              <a:spcAft>
                <a:spcPct val="0"/>
              </a:spcAft>
              <a:buNone/>
            </a:pPr>
            <a:r>
              <a:rPr lang="en-US" altLang="en-US" sz="2000">
                <a:solidFill>
                  <a:srgbClr val="000000"/>
                </a:solidFill>
                <a:latin typeface="Tahoma" panose="020B0604030504040204" pitchFamily="34" charset="0"/>
              </a:rPr>
              <a:t>Horizontal mixing is driven by pressure differences due to uneven heating by the Sun. </a:t>
            </a:r>
          </a:p>
          <a:p>
            <a:pPr fontAlgn="base">
              <a:lnSpc>
                <a:spcPct val="150000"/>
              </a:lnSpc>
              <a:spcBef>
                <a:spcPct val="0"/>
              </a:spcBef>
              <a:spcAft>
                <a:spcPct val="0"/>
              </a:spcAft>
              <a:buNone/>
            </a:pPr>
            <a:r>
              <a:rPr lang="en-US" altLang="en-US" sz="2000">
                <a:solidFill>
                  <a:srgbClr val="000000"/>
                </a:solidFill>
                <a:latin typeface="Tahoma" panose="020B0604030504040204" pitchFamily="34" charset="0"/>
              </a:rPr>
              <a:t>Mixing along latitutdes (zonal mixing) is very fast; </a:t>
            </a:r>
          </a:p>
          <a:p>
            <a:pPr fontAlgn="base">
              <a:lnSpc>
                <a:spcPct val="150000"/>
              </a:lnSpc>
              <a:spcBef>
                <a:spcPct val="0"/>
              </a:spcBef>
              <a:spcAft>
                <a:spcPct val="0"/>
              </a:spcAft>
              <a:buNone/>
            </a:pPr>
            <a:endParaRPr lang="en-US" altLang="en-US" sz="2000">
              <a:solidFill>
                <a:srgbClr val="000000"/>
              </a:solidFill>
              <a:latin typeface="Tahoma" panose="020B0604030504040204" pitchFamily="34" charset="0"/>
            </a:endParaRPr>
          </a:p>
          <a:p>
            <a:pPr fontAlgn="base">
              <a:lnSpc>
                <a:spcPct val="150000"/>
              </a:lnSpc>
              <a:spcBef>
                <a:spcPct val="0"/>
              </a:spcBef>
              <a:spcAft>
                <a:spcPct val="0"/>
              </a:spcAft>
              <a:buNone/>
            </a:pPr>
            <a:r>
              <a:rPr lang="en-US" altLang="en-US" sz="2000">
                <a:solidFill>
                  <a:srgbClr val="000000"/>
                </a:solidFill>
                <a:latin typeface="Tahoma" panose="020B0604030504040204" pitchFamily="34" charset="0"/>
              </a:rPr>
              <a:t>mixing along longitudes within a hemisphere (meridional mixing) is also</a:t>
            </a:r>
          </a:p>
          <a:p>
            <a:pPr fontAlgn="base">
              <a:lnSpc>
                <a:spcPct val="150000"/>
              </a:lnSpc>
              <a:spcBef>
                <a:spcPct val="0"/>
              </a:spcBef>
              <a:spcAft>
                <a:spcPct val="0"/>
              </a:spcAft>
              <a:buNone/>
            </a:pPr>
            <a:endParaRPr lang="en-US" altLang="en-US" sz="2000">
              <a:solidFill>
                <a:srgbClr val="000000"/>
              </a:solidFill>
              <a:latin typeface="Tahoma" panose="020B0604030504040204" pitchFamily="34" charset="0"/>
            </a:endParaRPr>
          </a:p>
          <a:p>
            <a:pPr fontAlgn="base">
              <a:lnSpc>
                <a:spcPct val="150000"/>
              </a:lnSpc>
              <a:spcBef>
                <a:spcPct val="0"/>
              </a:spcBef>
              <a:spcAft>
                <a:spcPct val="0"/>
              </a:spcAft>
              <a:buNone/>
            </a:pPr>
            <a:r>
              <a:rPr lang="en-US" altLang="en-US" sz="2000">
                <a:solidFill>
                  <a:srgbClr val="000000"/>
                </a:solidFill>
                <a:latin typeface="Tahoma" panose="020B0604030504040204" pitchFamily="34" charset="0"/>
              </a:rPr>
              <a:t>pretty fast. Interhemispheric exchange is much slower.</a:t>
            </a:r>
          </a:p>
        </p:txBody>
      </p:sp>
    </p:spTree>
    <p:extLst>
      <p:ext uri="{BB962C8B-B14F-4D97-AF65-F5344CB8AC3E}">
        <p14:creationId xmlns:p14="http://schemas.microsoft.com/office/powerpoint/2010/main" val="3651400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a:extLst>
              <a:ext uri="{FF2B5EF4-FFF2-40B4-BE49-F238E27FC236}">
                <a16:creationId xmlns:a16="http://schemas.microsoft.com/office/drawing/2014/main" id="{CF26204B-C31E-8042-99BB-6A054FA4BF56}"/>
              </a:ext>
            </a:extLst>
          </p:cNvPr>
          <p:cNvSpPr>
            <a:spLocks noGrp="1" noChangeArrowheads="1"/>
          </p:cNvSpPr>
          <p:nvPr>
            <p:ph type="title"/>
          </p:nvPr>
        </p:nvSpPr>
        <p:spPr/>
        <p:txBody>
          <a:bodyPr/>
          <a:lstStyle/>
          <a:p>
            <a:pPr eaLnBrk="1" hangingPunct="1"/>
            <a:r>
              <a:rPr lang="en-US" altLang="en-US" sz="3200"/>
              <a:t>Time Scales of Vertical Mixing</a:t>
            </a:r>
          </a:p>
        </p:txBody>
      </p:sp>
      <p:pic>
        <p:nvPicPr>
          <p:cNvPr id="290818" name="Picture 3" descr="Vertical Mixing Times">
            <a:extLst>
              <a:ext uri="{FF2B5EF4-FFF2-40B4-BE49-F238E27FC236}">
                <a16:creationId xmlns:a16="http://schemas.microsoft.com/office/drawing/2014/main" id="{F163069A-FDE2-CE40-ABB5-492147F0B77A}"/>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00200" y="1524001"/>
            <a:ext cx="8915400" cy="3649663"/>
          </a:xfrm>
          <a:noFill/>
        </p:spPr>
      </p:pic>
      <p:sp>
        <p:nvSpPr>
          <p:cNvPr id="290819" name="Rectangle 1">
            <a:extLst>
              <a:ext uri="{FF2B5EF4-FFF2-40B4-BE49-F238E27FC236}">
                <a16:creationId xmlns:a16="http://schemas.microsoft.com/office/drawing/2014/main" id="{B63C8A6E-8BA9-CC40-B457-2E50D92FFA9E}"/>
              </a:ext>
            </a:extLst>
          </p:cNvPr>
          <p:cNvSpPr>
            <a:spLocks noChangeArrowheads="1"/>
          </p:cNvSpPr>
          <p:nvPr/>
        </p:nvSpPr>
        <p:spPr bwMode="auto">
          <a:xfrm>
            <a:off x="2286000" y="5227639"/>
            <a:ext cx="800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fontAlgn="base">
              <a:spcBef>
                <a:spcPct val="0"/>
              </a:spcBef>
              <a:spcAft>
                <a:spcPct val="0"/>
              </a:spcAft>
              <a:buNone/>
            </a:pPr>
            <a:r>
              <a:rPr lang="en-US" altLang="en-US" sz="2000">
                <a:solidFill>
                  <a:srgbClr val="000000"/>
                </a:solidFill>
                <a:latin typeface="Tahoma" panose="020B0604030504040204" pitchFamily="34" charset="0"/>
              </a:rPr>
              <a:t>Vertical mixing is due mostly to adiabatic heating/cooling of air parcels, as well as turbulent mixing from horizontal winds.</a:t>
            </a:r>
          </a:p>
        </p:txBody>
      </p:sp>
    </p:spTree>
    <p:extLst>
      <p:ext uri="{BB962C8B-B14F-4D97-AF65-F5344CB8AC3E}">
        <p14:creationId xmlns:p14="http://schemas.microsoft.com/office/powerpoint/2010/main" val="2515629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5" name="Picture 4">
            <a:extLst>
              <a:ext uri="{FF2B5EF4-FFF2-40B4-BE49-F238E27FC236}">
                <a16:creationId xmlns:a16="http://schemas.microsoft.com/office/drawing/2014/main" id="{DBAC98EA-0B38-DD42-81FC-722B415A1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2685" b="52086"/>
          <a:stretch>
            <a:fillRect/>
          </a:stretch>
        </p:blipFill>
        <p:spPr bwMode="auto">
          <a:xfrm>
            <a:off x="1524001" y="1066800"/>
            <a:ext cx="898207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668627"/>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1250555-1204-AB44-8CE4-418B1B5F5DCF}"/>
              </a:ext>
            </a:extLst>
          </p:cNvPr>
          <p:cNvSpPr>
            <a:spLocks noGrp="1"/>
          </p:cNvSpPr>
          <p:nvPr>
            <p:ph type="dt" sz="quarter" idx="10"/>
          </p:nvPr>
        </p:nvSpPr>
        <p:spPr/>
        <p:txBody>
          <a:bodyPr/>
          <a:lstStyle/>
          <a:p>
            <a:pPr fontAlgn="base">
              <a:spcBef>
                <a:spcPct val="0"/>
              </a:spcBef>
              <a:spcAft>
                <a:spcPct val="0"/>
              </a:spcAft>
              <a:defRPr/>
            </a:pPr>
            <a:fld id="{57F342D2-5529-4FA1-9864-F5B67EF3B7D4}" type="datetime1">
              <a:rPr lang="en-US">
                <a:solidFill>
                  <a:srgbClr val="FFFFFF"/>
                </a:solidFill>
                <a:latin typeface="Verdana" panose="020B0604030504040204" pitchFamily="34" charset="0"/>
              </a:rPr>
              <a:pPr fontAlgn="base">
                <a:spcBef>
                  <a:spcPct val="0"/>
                </a:spcBef>
                <a:spcAft>
                  <a:spcPct val="0"/>
                </a:spcAft>
                <a:defRPr/>
              </a:pPr>
              <a:t>4/9/20</a:t>
            </a:fld>
            <a:endParaRPr lang="en-US">
              <a:solidFill>
                <a:srgbClr val="FFFFFF"/>
              </a:solidFill>
              <a:latin typeface="Verdana" panose="020B0604030504040204" pitchFamily="34" charset="0"/>
            </a:endParaRPr>
          </a:p>
        </p:txBody>
      </p:sp>
      <p:sp>
        <p:nvSpPr>
          <p:cNvPr id="6" name="Footer Placeholder 5">
            <a:extLst>
              <a:ext uri="{FF2B5EF4-FFF2-40B4-BE49-F238E27FC236}">
                <a16:creationId xmlns:a16="http://schemas.microsoft.com/office/drawing/2014/main" id="{F83A46E2-8420-2546-8658-B5475B06B0ED}"/>
              </a:ext>
            </a:extLst>
          </p:cNvPr>
          <p:cNvSpPr>
            <a:spLocks noGrp="1"/>
          </p:cNvSpPr>
          <p:nvPr>
            <p:ph type="ftr" sz="quarter" idx="11"/>
          </p:nvPr>
        </p:nvSpPr>
        <p:spPr/>
        <p:txBody>
          <a:bodyPr/>
          <a:lstStyle/>
          <a:p>
            <a:pPr fontAlgn="base">
              <a:spcBef>
                <a:spcPct val="0"/>
              </a:spcBef>
              <a:spcAft>
                <a:spcPct val="0"/>
              </a:spcAft>
              <a:defRPr/>
            </a:pPr>
            <a:r>
              <a:rPr lang="en-US">
                <a:solidFill>
                  <a:srgbClr val="FFFFFF"/>
                </a:solidFill>
                <a:latin typeface="Verdana" panose="020B0604030504040204" pitchFamily="34" charset="0"/>
              </a:rPr>
              <a:t>(c) Vicki Drake</a:t>
            </a:r>
          </a:p>
        </p:txBody>
      </p:sp>
      <p:sp>
        <p:nvSpPr>
          <p:cNvPr id="7" name="Slide Number Placeholder 6">
            <a:extLst>
              <a:ext uri="{FF2B5EF4-FFF2-40B4-BE49-F238E27FC236}">
                <a16:creationId xmlns:a16="http://schemas.microsoft.com/office/drawing/2014/main" id="{736A5E0C-4A8A-3246-A16D-B56AE7C3B703}"/>
              </a:ext>
            </a:extLst>
          </p:cNvPr>
          <p:cNvSpPr>
            <a:spLocks noGrp="1"/>
          </p:cNvSpPr>
          <p:nvPr>
            <p:ph type="sldNum" sz="quarter" idx="12"/>
          </p:nvPr>
        </p:nvSpPr>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fontAlgn="base" hangingPunct="1">
              <a:spcBef>
                <a:spcPct val="0"/>
              </a:spcBef>
              <a:spcAft>
                <a:spcPct val="0"/>
              </a:spcAft>
              <a:defRPr/>
            </a:pPr>
            <a:fld id="{34636E01-131D-5142-9EC0-BFBE15D07FD5}" type="slidenum">
              <a:rPr lang="en-US" altLang="en-US">
                <a:solidFill>
                  <a:srgbClr val="FFFFFF"/>
                </a:solidFill>
              </a:rPr>
              <a:pPr eaLnBrk="1" fontAlgn="base" hangingPunct="1">
                <a:spcBef>
                  <a:spcPct val="0"/>
                </a:spcBef>
                <a:spcAft>
                  <a:spcPct val="0"/>
                </a:spcAft>
                <a:defRPr/>
              </a:pPr>
              <a:t>35</a:t>
            </a:fld>
            <a:endParaRPr lang="en-US" altLang="en-US">
              <a:solidFill>
                <a:srgbClr val="FFFFFF"/>
              </a:solidFill>
            </a:endParaRPr>
          </a:p>
        </p:txBody>
      </p:sp>
      <p:pic>
        <p:nvPicPr>
          <p:cNvPr id="293892" name="Picture 7" descr="atmospheric pressure.jpg">
            <a:extLst>
              <a:ext uri="{FF2B5EF4-FFF2-40B4-BE49-F238E27FC236}">
                <a16:creationId xmlns:a16="http://schemas.microsoft.com/office/drawing/2014/main" id="{7C18A9FE-BDD7-6644-82AF-4E9615969A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2464" y="0"/>
            <a:ext cx="5807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588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2">
            <a:extLst>
              <a:ext uri="{FF2B5EF4-FFF2-40B4-BE49-F238E27FC236}">
                <a16:creationId xmlns:a16="http://schemas.microsoft.com/office/drawing/2014/main" id="{5C2F6FED-6D4E-744B-86E7-EE851C8D90F3}"/>
              </a:ext>
            </a:extLst>
          </p:cNvPr>
          <p:cNvSpPr>
            <a:spLocks noGrp="1" noChangeArrowheads="1"/>
          </p:cNvSpPr>
          <p:nvPr>
            <p:ph type="title"/>
          </p:nvPr>
        </p:nvSpPr>
        <p:spPr>
          <a:xfrm>
            <a:off x="2057400" y="1447800"/>
            <a:ext cx="7772400" cy="1143000"/>
          </a:xfrm>
        </p:spPr>
        <p:txBody>
          <a:bodyPr/>
          <a:lstStyle/>
          <a:p>
            <a:pPr eaLnBrk="1" hangingPunct="1"/>
            <a:r>
              <a:rPr lang="en-US" altLang="en-US">
                <a:effectLst/>
              </a:rPr>
              <a:t>1. Environment</a:t>
            </a:r>
          </a:p>
        </p:txBody>
      </p:sp>
    </p:spTree>
    <p:extLst>
      <p:ext uri="{BB962C8B-B14F-4D97-AF65-F5344CB8AC3E}">
        <p14:creationId xmlns:p14="http://schemas.microsoft.com/office/powerpoint/2010/main" val="37839534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2">
            <a:extLst>
              <a:ext uri="{FF2B5EF4-FFF2-40B4-BE49-F238E27FC236}">
                <a16:creationId xmlns:a16="http://schemas.microsoft.com/office/drawing/2014/main" id="{91645BFB-E3CE-0440-B3C1-DA4A75B2EDFF}"/>
              </a:ext>
            </a:extLst>
          </p:cNvPr>
          <p:cNvSpPr>
            <a:spLocks noGrp="1" noChangeArrowheads="1"/>
          </p:cNvSpPr>
          <p:nvPr>
            <p:ph type="title"/>
          </p:nvPr>
        </p:nvSpPr>
        <p:spPr/>
        <p:txBody>
          <a:bodyPr/>
          <a:lstStyle/>
          <a:p>
            <a:pPr eaLnBrk="1" hangingPunct="1">
              <a:defRPr/>
            </a:pPr>
            <a:r>
              <a:rPr lang="en-US" altLang="en-US"/>
              <a:t>Water Vapor</a:t>
            </a:r>
          </a:p>
        </p:txBody>
      </p:sp>
      <p:sp>
        <p:nvSpPr>
          <p:cNvPr id="295938" name="Rectangle 3">
            <a:extLst>
              <a:ext uri="{FF2B5EF4-FFF2-40B4-BE49-F238E27FC236}">
                <a16:creationId xmlns:a16="http://schemas.microsoft.com/office/drawing/2014/main" id="{44CC3CDC-F933-FB4A-A690-C19959563AB3}"/>
              </a:ext>
            </a:extLst>
          </p:cNvPr>
          <p:cNvSpPr>
            <a:spLocks noGrp="1" noChangeArrowheads="1"/>
          </p:cNvSpPr>
          <p:nvPr>
            <p:ph type="body" idx="1"/>
          </p:nvPr>
        </p:nvSpPr>
        <p:spPr/>
        <p:txBody>
          <a:bodyPr/>
          <a:lstStyle/>
          <a:p>
            <a:pPr eaLnBrk="1" hangingPunct="1"/>
            <a:r>
              <a:rPr lang="en-US" altLang="en-US" sz="2700"/>
              <a:t>Water vapor (H</a:t>
            </a:r>
            <a:r>
              <a:rPr lang="en-US" altLang="en-US" sz="2700" baseline="-25000"/>
              <a:t>2</a:t>
            </a:r>
            <a:r>
              <a:rPr lang="en-US" altLang="en-US" sz="2700"/>
              <a:t>O) – Extremely important variable gas with short residence time (~10 days)</a:t>
            </a:r>
          </a:p>
          <a:p>
            <a:pPr lvl="2" eaLnBrk="1" hangingPunct="1"/>
            <a:r>
              <a:rPr lang="en-US" altLang="en-US"/>
              <a:t>Water vapor is the invisible gaseous phase of water (you can only see liquid water droplets!)</a:t>
            </a:r>
            <a:endParaRPr lang="en-US" altLang="en-US" sz="2000"/>
          </a:p>
          <a:p>
            <a:pPr lvl="2" eaLnBrk="1" hangingPunct="1"/>
            <a:r>
              <a:rPr lang="en-US" altLang="en-US"/>
              <a:t>Atmospheric concentration highest near ocean surface in tropics (~4%)</a:t>
            </a:r>
          </a:p>
          <a:p>
            <a:pPr lvl="2" eaLnBrk="1" hangingPunct="1">
              <a:buFontTx/>
              <a:buNone/>
            </a:pPr>
            <a:endParaRPr lang="en-US" altLang="en-US"/>
          </a:p>
        </p:txBody>
      </p:sp>
    </p:spTree>
    <p:extLst>
      <p:ext uri="{BB962C8B-B14F-4D97-AF65-F5344CB8AC3E}">
        <p14:creationId xmlns:p14="http://schemas.microsoft.com/office/powerpoint/2010/main" val="384291962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506C9E3D-E929-4E44-A4B8-EE2236AA7675}"/>
              </a:ext>
            </a:extLst>
          </p:cNvPr>
          <p:cNvSpPr>
            <a:spLocks noGrp="1" noChangeArrowheads="1"/>
          </p:cNvSpPr>
          <p:nvPr>
            <p:ph type="title"/>
          </p:nvPr>
        </p:nvSpPr>
        <p:spPr/>
        <p:txBody>
          <a:bodyPr/>
          <a:lstStyle/>
          <a:p>
            <a:pPr eaLnBrk="1" hangingPunct="1">
              <a:defRPr/>
            </a:pPr>
            <a:r>
              <a:rPr lang="en-US" altLang="en-US"/>
              <a:t>Outline</a:t>
            </a:r>
          </a:p>
        </p:txBody>
      </p:sp>
      <p:sp>
        <p:nvSpPr>
          <p:cNvPr id="296962" name="Rectangle 3">
            <a:extLst>
              <a:ext uri="{FF2B5EF4-FFF2-40B4-BE49-F238E27FC236}">
                <a16:creationId xmlns:a16="http://schemas.microsoft.com/office/drawing/2014/main" id="{0802CFE8-BF0C-054F-B469-2807FB7E6B0E}"/>
              </a:ext>
            </a:extLst>
          </p:cNvPr>
          <p:cNvSpPr>
            <a:spLocks noGrp="1" noChangeArrowheads="1"/>
          </p:cNvSpPr>
          <p:nvPr>
            <p:ph type="body" idx="1"/>
          </p:nvPr>
        </p:nvSpPr>
        <p:spPr>
          <a:xfrm>
            <a:off x="2133600" y="1643063"/>
            <a:ext cx="7772400" cy="4114800"/>
          </a:xfrm>
        </p:spPr>
        <p:txBody>
          <a:bodyPr/>
          <a:lstStyle/>
          <a:p>
            <a:pPr eaLnBrk="1" hangingPunct="1"/>
            <a:r>
              <a:rPr lang="en-US" altLang="en-US"/>
              <a:t>Intro to air pollution</a:t>
            </a:r>
          </a:p>
          <a:p>
            <a:pPr eaLnBrk="1" hangingPunct="1"/>
            <a:r>
              <a:rPr lang="en-US" altLang="en-US"/>
              <a:t>Atmospheric Composition</a:t>
            </a:r>
          </a:p>
          <a:p>
            <a:pPr lvl="1" eaLnBrk="1" hangingPunct="1"/>
            <a:r>
              <a:rPr lang="en-US" altLang="en-US"/>
              <a:t>Measures of concentration</a:t>
            </a:r>
          </a:p>
          <a:p>
            <a:pPr lvl="1" eaLnBrk="1" hangingPunct="1"/>
            <a:r>
              <a:rPr lang="en-US" altLang="en-US"/>
              <a:t>Concentration of gases</a:t>
            </a:r>
          </a:p>
          <a:p>
            <a:pPr lvl="1" eaLnBrk="1" hangingPunct="1"/>
            <a:r>
              <a:rPr lang="en-US" altLang="en-US"/>
              <a:t>Concentration and composition of PM</a:t>
            </a:r>
          </a:p>
          <a:p>
            <a:pPr eaLnBrk="1" hangingPunct="1"/>
            <a:r>
              <a:rPr lang="en-US" altLang="en-US"/>
              <a:t>Structure of the Atmosphere</a:t>
            </a:r>
          </a:p>
          <a:p>
            <a:pPr lvl="1" eaLnBrk="1" hangingPunct="1"/>
            <a:r>
              <a:rPr lang="en-US" altLang="en-US"/>
              <a:t>Thermal stratification</a:t>
            </a:r>
          </a:p>
          <a:p>
            <a:pPr lvl="1" eaLnBrk="1" hangingPunct="1"/>
            <a:r>
              <a:rPr lang="en-US" altLang="en-US"/>
              <a:t>Characteristic vertical and horizontal mixing times</a:t>
            </a:r>
          </a:p>
          <a:p>
            <a:pPr lvl="1" eaLnBrk="1" hangingPunct="1"/>
            <a:r>
              <a:rPr lang="en-US" altLang="en-US"/>
              <a:t>Spatial variability of atmospheric composition</a:t>
            </a:r>
          </a:p>
          <a:p>
            <a:pPr eaLnBrk="1" hangingPunct="1"/>
            <a:r>
              <a:rPr lang="en-US" altLang="en-US"/>
              <a:t>Light</a:t>
            </a:r>
          </a:p>
          <a:p>
            <a:pPr lvl="1" eaLnBrk="1" hangingPunct="1"/>
            <a:r>
              <a:rPr lang="en-US" altLang="en-US"/>
              <a:t>Nature of light</a:t>
            </a:r>
          </a:p>
          <a:p>
            <a:pPr lvl="1" eaLnBrk="1" hangingPunct="1"/>
            <a:r>
              <a:rPr lang="en-US" altLang="en-US"/>
              <a:t>Interaction of light and matter</a:t>
            </a:r>
          </a:p>
          <a:p>
            <a:pPr lvl="1" eaLnBrk="1" hangingPunct="1"/>
            <a:r>
              <a:rPr lang="en-US" altLang="en-US"/>
              <a:t>Sunlight and its propagation through the atmosphere</a:t>
            </a:r>
          </a:p>
        </p:txBody>
      </p:sp>
    </p:spTree>
    <p:extLst>
      <p:ext uri="{BB962C8B-B14F-4D97-AF65-F5344CB8AC3E}">
        <p14:creationId xmlns:p14="http://schemas.microsoft.com/office/powerpoint/2010/main" val="258165727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85" name="Picture 4">
            <a:extLst>
              <a:ext uri="{FF2B5EF4-FFF2-40B4-BE49-F238E27FC236}">
                <a16:creationId xmlns:a16="http://schemas.microsoft.com/office/drawing/2014/main" id="{B60A8A0B-F2D1-1D49-AE39-92A9C20AD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11163"/>
            <a:ext cx="807720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57872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a:extLst>
              <a:ext uri="{FF2B5EF4-FFF2-40B4-BE49-F238E27FC236}">
                <a16:creationId xmlns:a16="http://schemas.microsoft.com/office/drawing/2014/main" id="{76D042A7-FC4B-384A-98ED-1C7360FB0B0D}"/>
              </a:ext>
            </a:extLst>
          </p:cNvPr>
          <p:cNvSpPr>
            <a:spLocks noGrp="1" noChangeArrowheads="1"/>
          </p:cNvSpPr>
          <p:nvPr>
            <p:ph type="title"/>
          </p:nvPr>
        </p:nvSpPr>
        <p:spPr/>
        <p:txBody>
          <a:bodyPr/>
          <a:lstStyle/>
          <a:p>
            <a:pPr eaLnBrk="1" hangingPunct="1"/>
            <a:r>
              <a:rPr lang="en-US" altLang="en-US"/>
              <a:t>Terms and Definitions</a:t>
            </a:r>
          </a:p>
        </p:txBody>
      </p:sp>
      <p:sp>
        <p:nvSpPr>
          <p:cNvPr id="257026" name="Rectangle 3">
            <a:extLst>
              <a:ext uri="{FF2B5EF4-FFF2-40B4-BE49-F238E27FC236}">
                <a16:creationId xmlns:a16="http://schemas.microsoft.com/office/drawing/2014/main" id="{D23F7BFF-11B5-1740-BF79-DEE2217FA29F}"/>
              </a:ext>
            </a:extLst>
          </p:cNvPr>
          <p:cNvSpPr>
            <a:spLocks noGrp="1" noChangeArrowheads="1"/>
          </p:cNvSpPr>
          <p:nvPr>
            <p:ph type="body" idx="1"/>
          </p:nvPr>
        </p:nvSpPr>
        <p:spPr>
          <a:xfrm>
            <a:off x="1981200" y="1447801"/>
            <a:ext cx="8229600" cy="4525963"/>
          </a:xfrm>
        </p:spPr>
        <p:txBody>
          <a:bodyPr/>
          <a:lstStyle/>
          <a:p>
            <a:pPr eaLnBrk="1" hangingPunct="1"/>
            <a:r>
              <a:rPr lang="en-US" altLang="en-US" sz="2600" b="1" u="sng"/>
              <a:t>Atmosphere</a:t>
            </a:r>
            <a:r>
              <a:rPr lang="en-US" altLang="en-US" sz="2600"/>
              <a:t> – The mixture of gases, water droplets, and solid particles above the earth’s surface</a:t>
            </a:r>
          </a:p>
          <a:p>
            <a:pPr eaLnBrk="1" hangingPunct="1"/>
            <a:r>
              <a:rPr lang="en-US" altLang="en-US" sz="2600" b="1" u="sng"/>
              <a:t>Weather</a:t>
            </a:r>
            <a:r>
              <a:rPr lang="en-US" altLang="en-US" sz="2600"/>
              <a:t> – Short-term atmospheric phenomena lasting from hours up to about a week (e.g. thunderstorms, hurricanes, periods of high winds, drizzle) </a:t>
            </a:r>
          </a:p>
          <a:p>
            <a:pPr eaLnBrk="1" hangingPunct="1"/>
            <a:r>
              <a:rPr lang="en-US" altLang="en-US" sz="2600" b="1" u="sng"/>
              <a:t>Climate</a:t>
            </a:r>
            <a:r>
              <a:rPr lang="en-US" altLang="en-US" sz="2600"/>
              <a:t> – Long-term atmospheric conditions lasting from weeks to years (e.g. average yearly Lubbock precipitation, global warming)</a:t>
            </a:r>
          </a:p>
        </p:txBody>
      </p:sp>
    </p:spTree>
    <p:extLst>
      <p:ext uri="{BB962C8B-B14F-4D97-AF65-F5344CB8AC3E}">
        <p14:creationId xmlns:p14="http://schemas.microsoft.com/office/powerpoint/2010/main" val="2769338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a:extLst>
              <a:ext uri="{FF2B5EF4-FFF2-40B4-BE49-F238E27FC236}">
                <a16:creationId xmlns:a16="http://schemas.microsoft.com/office/drawing/2014/main" id="{5D8A7260-40D4-9448-9F3B-97D441EE6A5F}"/>
              </a:ext>
            </a:extLst>
          </p:cNvPr>
          <p:cNvSpPr>
            <a:spLocks noGrp="1" noChangeArrowheads="1"/>
          </p:cNvSpPr>
          <p:nvPr>
            <p:ph type="ctrTitle"/>
          </p:nvPr>
        </p:nvSpPr>
        <p:spPr>
          <a:xfrm>
            <a:off x="1981200" y="-228600"/>
            <a:ext cx="8839200" cy="1143000"/>
          </a:xfrm>
        </p:spPr>
        <p:txBody>
          <a:bodyPr/>
          <a:lstStyle/>
          <a:p>
            <a:pPr marL="457200" indent="-457200" algn="l" eaLnBrk="1" hangingPunct="1"/>
            <a:r>
              <a:rPr lang="en-US" altLang="en-US">
                <a:effectLst/>
              </a:rPr>
              <a:t>1.1  Mixing ratio or mole fraction </a:t>
            </a:r>
            <a:r>
              <a:rPr lang="en-US" altLang="en-US" i="1">
                <a:effectLst/>
              </a:rPr>
              <a:t>C</a:t>
            </a:r>
            <a:r>
              <a:rPr lang="en-US" altLang="en-US" i="1" baseline="-25000">
                <a:effectLst/>
              </a:rPr>
              <a:t>X</a:t>
            </a:r>
            <a:r>
              <a:rPr lang="en-US" altLang="en-US" i="1">
                <a:effectLst/>
              </a:rPr>
              <a:t> </a:t>
            </a:r>
            <a:r>
              <a:rPr lang="en-US" altLang="en-US">
                <a:effectLst/>
              </a:rPr>
              <a:t>[mol mol</a:t>
            </a:r>
            <a:r>
              <a:rPr lang="en-US" altLang="en-US" baseline="30000">
                <a:effectLst/>
              </a:rPr>
              <a:t>-1</a:t>
            </a:r>
            <a:r>
              <a:rPr lang="en-US" altLang="en-US">
                <a:effectLst/>
              </a:rPr>
              <a:t>]</a:t>
            </a:r>
          </a:p>
        </p:txBody>
      </p:sp>
      <p:sp>
        <p:nvSpPr>
          <p:cNvPr id="299010" name="Rectangle 3">
            <a:extLst>
              <a:ext uri="{FF2B5EF4-FFF2-40B4-BE49-F238E27FC236}">
                <a16:creationId xmlns:a16="http://schemas.microsoft.com/office/drawing/2014/main" id="{C79F8D75-955B-004F-9272-D61870E6305C}"/>
              </a:ext>
            </a:extLst>
          </p:cNvPr>
          <p:cNvSpPr>
            <a:spLocks noChangeArrowheads="1"/>
          </p:cNvSpPr>
          <p:nvPr/>
        </p:nvSpPr>
        <p:spPr bwMode="auto">
          <a:xfrm>
            <a:off x="5181600" y="1371601"/>
            <a:ext cx="208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fontAlgn="base">
              <a:spcBef>
                <a:spcPct val="0"/>
              </a:spcBef>
              <a:spcAft>
                <a:spcPct val="0"/>
              </a:spcAft>
              <a:buNone/>
            </a:pPr>
            <a:endParaRPr lang="en-US" altLang="en-US" sz="1800">
              <a:solidFill>
                <a:srgbClr val="000000"/>
              </a:solidFill>
            </a:endParaRPr>
          </a:p>
        </p:txBody>
      </p:sp>
      <p:sp>
        <p:nvSpPr>
          <p:cNvPr id="299011" name="Rectangle 4">
            <a:extLst>
              <a:ext uri="{FF2B5EF4-FFF2-40B4-BE49-F238E27FC236}">
                <a16:creationId xmlns:a16="http://schemas.microsoft.com/office/drawing/2014/main" id="{060309DF-94C9-724E-9D7F-AD99485AC870}"/>
              </a:ext>
            </a:extLst>
          </p:cNvPr>
          <p:cNvSpPr>
            <a:spLocks noChangeArrowheads="1"/>
          </p:cNvSpPr>
          <p:nvPr/>
        </p:nvSpPr>
        <p:spPr bwMode="auto">
          <a:xfrm>
            <a:off x="6080125" y="23320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fontAlgn="base">
              <a:spcBef>
                <a:spcPct val="0"/>
              </a:spcBef>
              <a:spcAft>
                <a:spcPct val="0"/>
              </a:spcAft>
              <a:buNone/>
            </a:pPr>
            <a:endParaRPr lang="en-US" altLang="en-US" sz="1800">
              <a:solidFill>
                <a:srgbClr val="000000"/>
              </a:solidFill>
            </a:endParaRPr>
          </a:p>
        </p:txBody>
      </p:sp>
      <p:graphicFrame>
        <p:nvGraphicFramePr>
          <p:cNvPr id="299012" name="Object 5">
            <a:extLst>
              <a:ext uri="{FF2B5EF4-FFF2-40B4-BE49-F238E27FC236}">
                <a16:creationId xmlns:a16="http://schemas.microsoft.com/office/drawing/2014/main" id="{408BBD7B-7CF6-8844-8DE7-03C7532C41D9}"/>
              </a:ext>
            </a:extLst>
          </p:cNvPr>
          <p:cNvGraphicFramePr>
            <a:graphicFrameLocks noChangeAspect="1"/>
          </p:cNvGraphicFramePr>
          <p:nvPr/>
        </p:nvGraphicFramePr>
        <p:xfrm>
          <a:off x="2057400" y="549276"/>
          <a:ext cx="2051050" cy="669925"/>
        </p:xfrm>
        <a:graphic>
          <a:graphicData uri="http://schemas.openxmlformats.org/presentationml/2006/ole">
            <mc:AlternateContent xmlns:mc="http://schemas.openxmlformats.org/markup-compatibility/2006">
              <mc:Choice xmlns:v="urn:schemas-microsoft-com:vml" Requires="v">
                <p:oleObj spid="_x0000_s269313" name="Equation" r:id="rId3" imgW="27800300" imgH="9067800" progId="Equation.DSMT4">
                  <p:embed/>
                </p:oleObj>
              </mc:Choice>
              <mc:Fallback>
                <p:oleObj name="Equation" r:id="rId3" imgW="27800300" imgH="9067800" progId="Equation.DSMT4">
                  <p:embed/>
                  <p:pic>
                    <p:nvPicPr>
                      <p:cNvPr id="299012" name="Object 5">
                        <a:extLst>
                          <a:ext uri="{FF2B5EF4-FFF2-40B4-BE49-F238E27FC236}">
                            <a16:creationId xmlns:a16="http://schemas.microsoft.com/office/drawing/2014/main" id="{408BBD7B-7CF6-8844-8DE7-03C7532C4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49276"/>
                        <a:ext cx="205105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9013" name="Text Box 6">
            <a:extLst>
              <a:ext uri="{FF2B5EF4-FFF2-40B4-BE49-F238E27FC236}">
                <a16:creationId xmlns:a16="http://schemas.microsoft.com/office/drawing/2014/main" id="{C65127F0-EA4B-654F-A033-23773F863FE9}"/>
              </a:ext>
            </a:extLst>
          </p:cNvPr>
          <p:cNvSpPr txBox="1">
            <a:spLocks noChangeArrowheads="1"/>
          </p:cNvSpPr>
          <p:nvPr/>
        </p:nvSpPr>
        <p:spPr bwMode="auto">
          <a:xfrm>
            <a:off x="4495800" y="577850"/>
            <a:ext cx="6172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fontAlgn="base">
              <a:spcBef>
                <a:spcPct val="0"/>
              </a:spcBef>
              <a:spcAft>
                <a:spcPct val="0"/>
              </a:spcAft>
              <a:buNone/>
            </a:pPr>
            <a:r>
              <a:rPr lang="en-US" altLang="en-US" sz="1800">
                <a:solidFill>
                  <a:srgbClr val="000000"/>
                </a:solidFill>
              </a:rPr>
              <a:t>remains constant when air density changes</a:t>
            </a:r>
          </a:p>
          <a:p>
            <a:pPr fontAlgn="base">
              <a:spcBef>
                <a:spcPct val="0"/>
              </a:spcBef>
              <a:spcAft>
                <a:spcPct val="0"/>
              </a:spcAft>
              <a:buNone/>
            </a:pPr>
            <a:r>
              <a:rPr lang="en-US" altLang="en-US" sz="1800">
                <a:solidFill>
                  <a:srgbClr val="000000"/>
                </a:solidFill>
                <a:latin typeface="Wingdings 3" pitchFamily="2" charset="2"/>
              </a:rPr>
              <a:t> e </a:t>
            </a:r>
            <a:r>
              <a:rPr lang="en-US" altLang="en-US" sz="1800">
                <a:solidFill>
                  <a:srgbClr val="000000"/>
                </a:solidFill>
              </a:rPr>
              <a:t> robust measure of atmospheric composition</a:t>
            </a:r>
          </a:p>
        </p:txBody>
      </p:sp>
      <p:graphicFrame>
        <p:nvGraphicFramePr>
          <p:cNvPr id="145415" name="Group 7">
            <a:extLst>
              <a:ext uri="{FF2B5EF4-FFF2-40B4-BE49-F238E27FC236}">
                <a16:creationId xmlns:a16="http://schemas.microsoft.com/office/drawing/2014/main" id="{AEB02A80-C6E3-8B44-9F25-EFE49CB0FB1F}"/>
              </a:ext>
            </a:extLst>
          </p:cNvPr>
          <p:cNvGraphicFramePr>
            <a:graphicFrameLocks noGrp="1"/>
          </p:cNvGraphicFramePr>
          <p:nvPr/>
        </p:nvGraphicFramePr>
        <p:xfrm>
          <a:off x="2514600" y="1371600"/>
          <a:ext cx="4343400" cy="4244976"/>
        </p:xfrm>
        <a:graphic>
          <a:graphicData uri="http://schemas.openxmlformats.org/drawingml/2006/table">
            <a:tbl>
              <a:tblPr/>
              <a:tblGrid>
                <a:gridCol w="25146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920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Helvetica" pitchFamily="34" charset="0"/>
                        </a:rPr>
                        <a:t>SPECIES</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Helvetica" pitchFamily="34" charset="0"/>
                        </a:rPr>
                        <a:t>MIXING RATIO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Helvetica" pitchFamily="34" charset="0"/>
                        </a:rPr>
                        <a:t>(dry air)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Helvetica" pitchFamily="34" charset="0"/>
                        </a:rPr>
                        <a:t>[mol </a:t>
                      </a:r>
                      <a:r>
                        <a:rPr kumimoji="0" lang="en-US" sz="1600" b="1" i="0" u="none" strike="noStrike" cap="none" normalizeH="0" baseline="0" dirty="0" err="1">
                          <a:ln>
                            <a:noFill/>
                          </a:ln>
                          <a:solidFill>
                            <a:srgbClr val="FF0000"/>
                          </a:solidFill>
                          <a:effectLst/>
                          <a:latin typeface="Helvetica" pitchFamily="34" charset="0"/>
                        </a:rPr>
                        <a:t>mol</a:t>
                      </a:r>
                      <a:r>
                        <a:rPr kumimoji="0" lang="en-US" sz="1600" b="1" i="0" u="none" strike="noStrike" cap="none" normalizeH="0" baseline="30000" dirty="0">
                          <a:ln>
                            <a:noFill/>
                          </a:ln>
                          <a:solidFill>
                            <a:srgbClr val="FF0000"/>
                          </a:solidFill>
                          <a:effectLst/>
                          <a:latin typeface="Helvetica" pitchFamily="34" charset="0"/>
                        </a:rPr>
                        <a:t>-1</a:t>
                      </a:r>
                      <a:r>
                        <a:rPr kumimoji="0" lang="en-US" sz="1600" b="1" i="0" u="none" strike="noStrike" cap="none" normalizeH="0" baseline="0" dirty="0">
                          <a:ln>
                            <a:noFill/>
                          </a:ln>
                          <a:solidFill>
                            <a:srgbClr val="FF0000"/>
                          </a:solidFill>
                          <a:effectLst/>
                          <a:latin typeface="Helvetica" pitchFamily="34" charset="0"/>
                        </a:rPr>
                        <a: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Nitrogen (N</a:t>
                      </a:r>
                      <a:r>
                        <a:rPr kumimoji="0" lang="en-US" sz="1600" b="1" i="0" u="none" strike="noStrike" cap="none" normalizeH="0" baseline="-25000">
                          <a:ln>
                            <a:noFill/>
                          </a:ln>
                          <a:solidFill>
                            <a:schemeClr val="tx1"/>
                          </a:solidFill>
                          <a:effectLst/>
                          <a:latin typeface="Helvetica" pitchFamily="34" charset="0"/>
                        </a:rPr>
                        <a:t>2</a:t>
                      </a:r>
                      <a:r>
                        <a:rPr kumimoji="0" lang="en-US" sz="1600" b="1" i="0" u="none" strike="noStrike" cap="none" normalizeH="0" baseline="0">
                          <a:ln>
                            <a:noFill/>
                          </a:ln>
                          <a:solidFill>
                            <a:schemeClr val="tx1"/>
                          </a:solidFill>
                          <a:effectLst/>
                          <a:latin typeface="Helvetica" pitchFamily="34"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0.78</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9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Oxygen (O</a:t>
                      </a:r>
                      <a:r>
                        <a:rPr kumimoji="0" lang="en-US" sz="1600" b="1" i="0" u="none" strike="noStrike" cap="none" normalizeH="0" baseline="-25000">
                          <a:ln>
                            <a:noFill/>
                          </a:ln>
                          <a:solidFill>
                            <a:schemeClr val="tx1"/>
                          </a:solidFill>
                          <a:effectLst/>
                          <a:latin typeface="Helvetica" pitchFamily="34" charset="0"/>
                        </a:rPr>
                        <a:t>2</a:t>
                      </a:r>
                      <a:r>
                        <a:rPr kumimoji="0" lang="en-US" sz="1600" b="1" i="0" u="none" strike="noStrike" cap="none" normalizeH="0" baseline="0">
                          <a:ln>
                            <a:noFill/>
                          </a:ln>
                          <a:solidFill>
                            <a:schemeClr val="tx1"/>
                          </a:solidFill>
                          <a:effectLst/>
                          <a:latin typeface="Helvetica" pitchFamily="34"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0.21</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9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Argon (Ar)</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0.0093</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9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Carbon dioxide (CO</a:t>
                      </a:r>
                      <a:r>
                        <a:rPr kumimoji="0" lang="en-US" sz="1600" b="1" i="0" u="none" strike="noStrike" cap="none" normalizeH="0" baseline="-25000">
                          <a:ln>
                            <a:noFill/>
                          </a:ln>
                          <a:solidFill>
                            <a:schemeClr val="tx1"/>
                          </a:solidFill>
                          <a:effectLst/>
                          <a:latin typeface="Helvetica" pitchFamily="34" charset="0"/>
                        </a:rPr>
                        <a:t>2</a:t>
                      </a:r>
                      <a:r>
                        <a:rPr kumimoji="0" lang="en-US" sz="1600" b="1" i="0" u="none" strike="noStrike" cap="none" normalizeH="0" baseline="0">
                          <a:ln>
                            <a:noFill/>
                          </a:ln>
                          <a:solidFill>
                            <a:schemeClr val="tx1"/>
                          </a:solidFill>
                          <a:effectLst/>
                          <a:latin typeface="Helvetica" pitchFamily="34"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380x10</a:t>
                      </a:r>
                      <a:r>
                        <a:rPr kumimoji="0" lang="en-US" sz="1600" b="1" i="0" u="none" strike="noStrike" cap="none" normalizeH="0" baseline="30000">
                          <a:ln>
                            <a:noFill/>
                          </a:ln>
                          <a:solidFill>
                            <a:schemeClr val="tx1"/>
                          </a:solidFill>
                          <a:effectLst/>
                          <a:latin typeface="Helvetica" pitchFamily="34" charset="0"/>
                        </a:rPr>
                        <a:t>-6</a:t>
                      </a:r>
                      <a:endParaRPr kumimoji="0" lang="en-US" sz="1600" b="1" i="0" u="none" strike="noStrike" cap="none" normalizeH="0" baseline="0">
                        <a:ln>
                          <a:noFill/>
                        </a:ln>
                        <a:solidFill>
                          <a:schemeClr val="tx1"/>
                        </a:solidFill>
                        <a:effectLst/>
                        <a:latin typeface="Helvetica" pitchFamily="34"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Neon (Ne)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18x10</a:t>
                      </a:r>
                      <a:r>
                        <a:rPr kumimoji="0" lang="en-US" sz="1600" b="1" i="0" u="none" strike="noStrike" cap="none" normalizeH="0" baseline="30000">
                          <a:ln>
                            <a:noFill/>
                          </a:ln>
                          <a:solidFill>
                            <a:schemeClr val="tx1"/>
                          </a:solidFill>
                          <a:effectLst/>
                          <a:latin typeface="Helvetica" pitchFamily="34" charset="0"/>
                        </a:rPr>
                        <a:t>-6</a:t>
                      </a:r>
                      <a:endParaRPr kumimoji="0" lang="en-US" sz="1600" b="1" i="0" u="none" strike="noStrike" cap="none" normalizeH="0" baseline="0">
                        <a:ln>
                          <a:noFill/>
                        </a:ln>
                        <a:solidFill>
                          <a:schemeClr val="tx1"/>
                        </a:solidFill>
                        <a:effectLst/>
                        <a:latin typeface="Helvetica" pitchFamily="34"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9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Ozone (O</a:t>
                      </a:r>
                      <a:r>
                        <a:rPr kumimoji="0" lang="en-US" sz="1600" b="1" i="0" u="none" strike="noStrike" cap="none" normalizeH="0" baseline="-25000">
                          <a:ln>
                            <a:noFill/>
                          </a:ln>
                          <a:solidFill>
                            <a:schemeClr val="tx1"/>
                          </a:solidFill>
                          <a:effectLst/>
                          <a:latin typeface="Helvetica" pitchFamily="34" charset="0"/>
                        </a:rPr>
                        <a:t>3</a:t>
                      </a:r>
                      <a:r>
                        <a:rPr kumimoji="0" lang="en-US" sz="1600" b="1" i="0" u="none" strike="noStrike" cap="none" normalizeH="0" baseline="0">
                          <a:ln>
                            <a:noFill/>
                          </a:ln>
                          <a:solidFill>
                            <a:schemeClr val="tx1"/>
                          </a:solidFill>
                          <a:effectLst/>
                          <a:latin typeface="Helvetica" pitchFamily="34"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(0.01-10)x10</a:t>
                      </a:r>
                      <a:r>
                        <a:rPr kumimoji="0" lang="en-US" sz="1600" b="1" i="0" u="none" strike="noStrike" cap="none" normalizeH="0" baseline="30000">
                          <a:ln>
                            <a:noFill/>
                          </a:ln>
                          <a:solidFill>
                            <a:schemeClr val="tx1"/>
                          </a:solidFill>
                          <a:effectLst/>
                          <a:latin typeface="Helvetica" pitchFamily="34" charset="0"/>
                        </a:rPr>
                        <a:t>-6</a:t>
                      </a:r>
                      <a:endParaRPr kumimoji="0" lang="en-US" sz="1600" b="1" i="0" u="none" strike="noStrike" cap="none" normalizeH="0" baseline="0">
                        <a:ln>
                          <a:noFill/>
                        </a:ln>
                        <a:solidFill>
                          <a:schemeClr val="tx1"/>
                        </a:solidFill>
                        <a:effectLst/>
                        <a:latin typeface="Helvetica" pitchFamily="34"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9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Helium (He)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5.2x10</a:t>
                      </a:r>
                      <a:r>
                        <a:rPr kumimoji="0" lang="en-US" sz="1600" b="1" i="0" u="none" strike="noStrike" cap="none" normalizeH="0" baseline="30000">
                          <a:ln>
                            <a:noFill/>
                          </a:ln>
                          <a:solidFill>
                            <a:schemeClr val="tx1"/>
                          </a:solidFill>
                          <a:effectLst/>
                          <a:latin typeface="Helvetica" pitchFamily="34" charset="0"/>
                        </a:rPr>
                        <a:t>-6</a:t>
                      </a:r>
                      <a:endParaRPr kumimoji="0" lang="en-US" sz="1600" b="1" i="0" u="none" strike="noStrike" cap="none" normalizeH="0" baseline="0">
                        <a:ln>
                          <a:noFill/>
                        </a:ln>
                        <a:solidFill>
                          <a:schemeClr val="tx1"/>
                        </a:solidFill>
                        <a:effectLst/>
                        <a:latin typeface="Helvetica" pitchFamily="34"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9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Methane (CH</a:t>
                      </a:r>
                      <a:r>
                        <a:rPr kumimoji="0" lang="en-US" sz="1600" b="1" i="0" u="none" strike="noStrike" cap="none" normalizeH="0" baseline="-25000">
                          <a:ln>
                            <a:noFill/>
                          </a:ln>
                          <a:solidFill>
                            <a:schemeClr val="tx1"/>
                          </a:solidFill>
                          <a:effectLst/>
                          <a:latin typeface="Helvetica" pitchFamily="34" charset="0"/>
                        </a:rPr>
                        <a:t>4</a:t>
                      </a:r>
                      <a:r>
                        <a:rPr kumimoji="0" lang="en-US" sz="1600" b="1" i="0" u="none" strike="noStrike" cap="none" normalizeH="0" baseline="0">
                          <a:ln>
                            <a:noFill/>
                          </a:ln>
                          <a:solidFill>
                            <a:schemeClr val="tx1"/>
                          </a:solidFill>
                          <a:effectLst/>
                          <a:latin typeface="Helvetica" pitchFamily="34" charset="0"/>
                        </a:rPr>
                        <a:t>)</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1.7x10</a:t>
                      </a:r>
                      <a:r>
                        <a:rPr kumimoji="0" lang="en-US" sz="1600" b="1" i="0" u="none" strike="noStrike" cap="none" normalizeH="0" baseline="30000">
                          <a:ln>
                            <a:noFill/>
                          </a:ln>
                          <a:solidFill>
                            <a:schemeClr val="tx1"/>
                          </a:solidFill>
                          <a:effectLst/>
                          <a:latin typeface="Helvetica" pitchFamily="34" charset="0"/>
                        </a:rPr>
                        <a:t>-6</a:t>
                      </a:r>
                      <a:endParaRPr kumimoji="0" lang="en-US" sz="1600" b="1" i="0" u="none" strike="noStrike" cap="none" normalizeH="0" baseline="0">
                        <a:ln>
                          <a:noFill/>
                        </a:ln>
                        <a:solidFill>
                          <a:schemeClr val="tx1"/>
                        </a:solidFill>
                        <a:effectLst/>
                        <a:latin typeface="Helvetica" pitchFamily="34"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Krypton (Kr)</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Helvetica" pitchFamily="34" charset="0"/>
                        </a:rPr>
                        <a:t>1.1x10</a:t>
                      </a:r>
                      <a:r>
                        <a:rPr kumimoji="0" lang="en-US" sz="1600" b="1" i="0" u="none" strike="noStrike" cap="none" normalizeH="0" baseline="30000">
                          <a:ln>
                            <a:noFill/>
                          </a:ln>
                          <a:solidFill>
                            <a:schemeClr val="tx1"/>
                          </a:solidFill>
                          <a:effectLst/>
                          <a:latin typeface="Helvetica" pitchFamily="34" charset="0"/>
                        </a:rPr>
                        <a:t>-6</a:t>
                      </a:r>
                      <a:endParaRPr kumimoji="0" lang="en-US" sz="1600" b="1" i="0" u="none" strike="noStrike" cap="none" normalizeH="0" baseline="0">
                        <a:ln>
                          <a:noFill/>
                        </a:ln>
                        <a:solidFill>
                          <a:schemeClr val="tx1"/>
                        </a:solidFill>
                        <a:effectLst/>
                        <a:latin typeface="Helvetica" pitchFamily="34"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99050" name="AutoShape 43">
            <a:extLst>
              <a:ext uri="{FF2B5EF4-FFF2-40B4-BE49-F238E27FC236}">
                <a16:creationId xmlns:a16="http://schemas.microsoft.com/office/drawing/2014/main" id="{06CF2A24-BA8A-7D44-BB9A-6FF6011F5E30}"/>
              </a:ext>
            </a:extLst>
          </p:cNvPr>
          <p:cNvSpPr>
            <a:spLocks/>
          </p:cNvSpPr>
          <p:nvPr/>
        </p:nvSpPr>
        <p:spPr bwMode="auto">
          <a:xfrm>
            <a:off x="2362200" y="3429000"/>
            <a:ext cx="76200" cy="2133600"/>
          </a:xfrm>
          <a:prstGeom prst="leftBrace">
            <a:avLst>
              <a:gd name="adj1" fmla="val 233333"/>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fontAlgn="base">
              <a:spcBef>
                <a:spcPct val="0"/>
              </a:spcBef>
              <a:spcAft>
                <a:spcPct val="0"/>
              </a:spcAft>
              <a:buNone/>
            </a:pPr>
            <a:endParaRPr lang="en-US" altLang="en-US" sz="1800">
              <a:solidFill>
                <a:srgbClr val="000000"/>
              </a:solidFill>
            </a:endParaRPr>
          </a:p>
        </p:txBody>
      </p:sp>
      <p:sp>
        <p:nvSpPr>
          <p:cNvPr id="299051" name="Text Box 44">
            <a:extLst>
              <a:ext uri="{FF2B5EF4-FFF2-40B4-BE49-F238E27FC236}">
                <a16:creationId xmlns:a16="http://schemas.microsoft.com/office/drawing/2014/main" id="{422F818A-E349-444C-8F00-F3EC73AD198B}"/>
              </a:ext>
            </a:extLst>
          </p:cNvPr>
          <p:cNvSpPr txBox="1">
            <a:spLocks noChangeArrowheads="1"/>
          </p:cNvSpPr>
          <p:nvPr/>
        </p:nvSpPr>
        <p:spPr bwMode="auto">
          <a:xfrm>
            <a:off x="1600200" y="4137025"/>
            <a:ext cx="831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fontAlgn="base">
              <a:spcBef>
                <a:spcPct val="0"/>
              </a:spcBef>
              <a:spcAft>
                <a:spcPct val="0"/>
              </a:spcAft>
              <a:buNone/>
            </a:pPr>
            <a:r>
              <a:rPr lang="en-US" altLang="en-US" sz="1800">
                <a:solidFill>
                  <a:srgbClr val="FF0000"/>
                </a:solidFill>
              </a:rPr>
              <a:t>Trace</a:t>
            </a:r>
          </a:p>
          <a:p>
            <a:pPr fontAlgn="base">
              <a:spcBef>
                <a:spcPct val="0"/>
              </a:spcBef>
              <a:spcAft>
                <a:spcPct val="0"/>
              </a:spcAft>
              <a:buNone/>
            </a:pPr>
            <a:r>
              <a:rPr lang="en-US" altLang="en-US" sz="1800">
                <a:solidFill>
                  <a:srgbClr val="FF0000"/>
                </a:solidFill>
              </a:rPr>
              <a:t>gases</a:t>
            </a:r>
          </a:p>
        </p:txBody>
      </p:sp>
      <p:sp>
        <p:nvSpPr>
          <p:cNvPr id="299052" name="Text Box 45">
            <a:extLst>
              <a:ext uri="{FF2B5EF4-FFF2-40B4-BE49-F238E27FC236}">
                <a16:creationId xmlns:a16="http://schemas.microsoft.com/office/drawing/2014/main" id="{66F1AB6C-7E9B-F341-AC90-062C3B2B41EE}"/>
              </a:ext>
            </a:extLst>
          </p:cNvPr>
          <p:cNvSpPr txBox="1">
            <a:spLocks noChangeArrowheads="1"/>
          </p:cNvSpPr>
          <p:nvPr/>
        </p:nvSpPr>
        <p:spPr bwMode="auto">
          <a:xfrm>
            <a:off x="6934200" y="1546226"/>
            <a:ext cx="37338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fontAlgn="base">
              <a:spcBef>
                <a:spcPct val="0"/>
              </a:spcBef>
              <a:spcAft>
                <a:spcPct val="0"/>
              </a:spcAft>
              <a:buNone/>
            </a:pPr>
            <a:r>
              <a:rPr lang="en-US" altLang="en-US" sz="1800">
                <a:solidFill>
                  <a:srgbClr val="3333CC"/>
                </a:solidFill>
              </a:rPr>
              <a:t>Air also contains variable H</a:t>
            </a:r>
            <a:r>
              <a:rPr lang="en-US" altLang="en-US" sz="1800" baseline="-25000">
                <a:solidFill>
                  <a:srgbClr val="3333CC"/>
                </a:solidFill>
              </a:rPr>
              <a:t>2</a:t>
            </a:r>
            <a:r>
              <a:rPr lang="en-US" altLang="en-US" sz="1800">
                <a:solidFill>
                  <a:srgbClr val="3333CC"/>
                </a:solidFill>
              </a:rPr>
              <a:t>O vapor (10</a:t>
            </a:r>
            <a:r>
              <a:rPr lang="en-US" altLang="en-US" sz="1800" baseline="30000">
                <a:solidFill>
                  <a:srgbClr val="3333CC"/>
                </a:solidFill>
              </a:rPr>
              <a:t>-6</a:t>
            </a:r>
            <a:r>
              <a:rPr lang="en-US" altLang="en-US" sz="1800">
                <a:solidFill>
                  <a:srgbClr val="3333CC"/>
                </a:solidFill>
              </a:rPr>
              <a:t>-10</a:t>
            </a:r>
            <a:r>
              <a:rPr lang="en-US" altLang="en-US" sz="1800" baseline="30000">
                <a:solidFill>
                  <a:srgbClr val="3333CC"/>
                </a:solidFill>
              </a:rPr>
              <a:t>-2</a:t>
            </a:r>
            <a:r>
              <a:rPr lang="en-US" altLang="en-US" sz="1800">
                <a:solidFill>
                  <a:srgbClr val="3333CC"/>
                </a:solidFill>
              </a:rPr>
              <a:t> mol mol</a:t>
            </a:r>
            <a:r>
              <a:rPr lang="en-US" altLang="en-US" sz="1800" baseline="30000">
                <a:solidFill>
                  <a:srgbClr val="3333CC"/>
                </a:solidFill>
              </a:rPr>
              <a:t>-1</a:t>
            </a:r>
            <a:r>
              <a:rPr lang="en-US" altLang="en-US" sz="1800">
                <a:solidFill>
                  <a:srgbClr val="3333CC"/>
                </a:solidFill>
              </a:rPr>
              <a:t>) and aerosol particles</a:t>
            </a:r>
          </a:p>
          <a:p>
            <a:pPr fontAlgn="base">
              <a:spcBef>
                <a:spcPct val="0"/>
              </a:spcBef>
              <a:spcAft>
                <a:spcPct val="0"/>
              </a:spcAft>
            </a:pPr>
            <a:endParaRPr lang="en-US" altLang="en-US" sz="1800">
              <a:solidFill>
                <a:srgbClr val="3333CC"/>
              </a:solidFill>
            </a:endParaRPr>
          </a:p>
          <a:p>
            <a:pPr fontAlgn="base">
              <a:spcBef>
                <a:spcPct val="0"/>
              </a:spcBef>
              <a:spcAft>
                <a:spcPct val="0"/>
              </a:spcAft>
              <a:buNone/>
            </a:pPr>
            <a:endParaRPr lang="en-US" altLang="en-US" sz="1800" i="1">
              <a:solidFill>
                <a:srgbClr val="3333CC"/>
              </a:solidFill>
            </a:endParaRPr>
          </a:p>
        </p:txBody>
      </p:sp>
      <p:sp>
        <p:nvSpPr>
          <p:cNvPr id="299053" name="TextBox 10">
            <a:extLst>
              <a:ext uri="{FF2B5EF4-FFF2-40B4-BE49-F238E27FC236}">
                <a16:creationId xmlns:a16="http://schemas.microsoft.com/office/drawing/2014/main" id="{4905353B-E381-BA48-A021-F004A0736BC2}"/>
              </a:ext>
            </a:extLst>
          </p:cNvPr>
          <p:cNvSpPr txBox="1">
            <a:spLocks noChangeArrowheads="1"/>
          </p:cNvSpPr>
          <p:nvPr/>
        </p:nvSpPr>
        <p:spPr bwMode="auto">
          <a:xfrm>
            <a:off x="5597526" y="5657850"/>
            <a:ext cx="4994275"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fontAlgn="base">
              <a:spcBef>
                <a:spcPct val="0"/>
              </a:spcBef>
              <a:spcAft>
                <a:spcPct val="0"/>
              </a:spcAft>
              <a:buNone/>
            </a:pPr>
            <a:r>
              <a:rPr lang="en-US" altLang="en-US" sz="1800">
                <a:solidFill>
                  <a:srgbClr val="3333CC"/>
                </a:solidFill>
              </a:rPr>
              <a:t>Trace gas concentration units:</a:t>
            </a:r>
          </a:p>
          <a:p>
            <a:pPr fontAlgn="base">
              <a:spcBef>
                <a:spcPct val="0"/>
              </a:spcBef>
              <a:spcAft>
                <a:spcPct val="0"/>
              </a:spcAft>
              <a:buNone/>
            </a:pPr>
            <a:r>
              <a:rPr lang="en-US" altLang="en-US" sz="1800">
                <a:solidFill>
                  <a:srgbClr val="3333CC"/>
                </a:solidFill>
              </a:rPr>
              <a:t>   1 ppmv = 1 µmol mol</a:t>
            </a:r>
            <a:r>
              <a:rPr lang="en-US" altLang="en-US" sz="1800" baseline="30000">
                <a:solidFill>
                  <a:srgbClr val="3333CC"/>
                </a:solidFill>
              </a:rPr>
              <a:t>-1</a:t>
            </a:r>
            <a:r>
              <a:rPr lang="en-US" altLang="en-US" sz="1800">
                <a:solidFill>
                  <a:srgbClr val="3333CC"/>
                </a:solidFill>
              </a:rPr>
              <a:t> = 1x10</a:t>
            </a:r>
            <a:r>
              <a:rPr lang="en-US" altLang="en-US" sz="1800" baseline="30000">
                <a:solidFill>
                  <a:srgbClr val="3333CC"/>
                </a:solidFill>
              </a:rPr>
              <a:t>-6 </a:t>
            </a:r>
            <a:r>
              <a:rPr lang="en-US" altLang="en-US" sz="1800">
                <a:solidFill>
                  <a:srgbClr val="3333CC"/>
                </a:solidFill>
              </a:rPr>
              <a:t>mol mol</a:t>
            </a:r>
            <a:r>
              <a:rPr lang="en-US" altLang="en-US" sz="1800" baseline="30000">
                <a:solidFill>
                  <a:srgbClr val="3333CC"/>
                </a:solidFill>
              </a:rPr>
              <a:t>-1</a:t>
            </a:r>
          </a:p>
          <a:p>
            <a:pPr fontAlgn="base">
              <a:spcBef>
                <a:spcPct val="0"/>
              </a:spcBef>
              <a:spcAft>
                <a:spcPct val="0"/>
              </a:spcAft>
              <a:buNone/>
            </a:pPr>
            <a:r>
              <a:rPr lang="en-US" altLang="en-US" sz="1800" baseline="30000">
                <a:solidFill>
                  <a:srgbClr val="3333CC"/>
                </a:solidFill>
              </a:rPr>
              <a:t>    </a:t>
            </a:r>
            <a:r>
              <a:rPr lang="en-US" altLang="en-US" sz="1800">
                <a:solidFill>
                  <a:srgbClr val="3333CC"/>
                </a:solidFill>
              </a:rPr>
              <a:t>1 ppbv  =  1 nmol mol</a:t>
            </a:r>
            <a:r>
              <a:rPr lang="en-US" altLang="en-US" sz="1800" baseline="30000">
                <a:solidFill>
                  <a:srgbClr val="3333CC"/>
                </a:solidFill>
              </a:rPr>
              <a:t>-1</a:t>
            </a:r>
            <a:r>
              <a:rPr lang="en-US" altLang="en-US" sz="1800">
                <a:solidFill>
                  <a:srgbClr val="3333CC"/>
                </a:solidFill>
              </a:rPr>
              <a:t> =  1x10</a:t>
            </a:r>
            <a:r>
              <a:rPr lang="en-US" altLang="en-US" sz="1800" baseline="30000">
                <a:solidFill>
                  <a:srgbClr val="3333CC"/>
                </a:solidFill>
              </a:rPr>
              <a:t>-9 </a:t>
            </a:r>
            <a:r>
              <a:rPr lang="en-US" altLang="en-US" sz="1800">
                <a:solidFill>
                  <a:srgbClr val="3333CC"/>
                </a:solidFill>
              </a:rPr>
              <a:t>mol mol</a:t>
            </a:r>
            <a:r>
              <a:rPr lang="en-US" altLang="en-US" sz="1800" baseline="30000">
                <a:solidFill>
                  <a:srgbClr val="3333CC"/>
                </a:solidFill>
              </a:rPr>
              <a:t>-1</a:t>
            </a:r>
          </a:p>
          <a:p>
            <a:pPr fontAlgn="base">
              <a:spcBef>
                <a:spcPct val="0"/>
              </a:spcBef>
              <a:spcAft>
                <a:spcPct val="0"/>
              </a:spcAft>
              <a:buNone/>
            </a:pPr>
            <a:r>
              <a:rPr lang="en-US" altLang="en-US" sz="1800" baseline="30000">
                <a:solidFill>
                  <a:srgbClr val="3333CC"/>
                </a:solidFill>
              </a:rPr>
              <a:t>    </a:t>
            </a:r>
            <a:r>
              <a:rPr lang="en-US" altLang="en-US" sz="1800">
                <a:solidFill>
                  <a:srgbClr val="3333CC"/>
                </a:solidFill>
              </a:rPr>
              <a:t>1 pptv   =  1 pmol mol</a:t>
            </a:r>
            <a:r>
              <a:rPr lang="en-US" altLang="en-US" sz="1800" baseline="30000">
                <a:solidFill>
                  <a:srgbClr val="3333CC"/>
                </a:solidFill>
              </a:rPr>
              <a:t>-1</a:t>
            </a:r>
            <a:r>
              <a:rPr lang="en-US" altLang="en-US" sz="1800">
                <a:solidFill>
                  <a:srgbClr val="3333CC"/>
                </a:solidFill>
              </a:rPr>
              <a:t> =  1x10</a:t>
            </a:r>
            <a:r>
              <a:rPr lang="en-US" altLang="en-US" sz="1800" baseline="30000">
                <a:solidFill>
                  <a:srgbClr val="3333CC"/>
                </a:solidFill>
              </a:rPr>
              <a:t>-12</a:t>
            </a:r>
            <a:r>
              <a:rPr lang="en-US" altLang="en-US" sz="1800">
                <a:solidFill>
                  <a:srgbClr val="3333CC"/>
                </a:solidFill>
              </a:rPr>
              <a:t> mol mol</a:t>
            </a:r>
            <a:r>
              <a:rPr lang="en-US" altLang="en-US" sz="1800" baseline="30000">
                <a:solidFill>
                  <a:srgbClr val="3333CC"/>
                </a:solidFill>
              </a:rPr>
              <a:t>-1</a:t>
            </a:r>
          </a:p>
        </p:txBody>
      </p:sp>
    </p:spTree>
    <p:extLst>
      <p:ext uri="{BB962C8B-B14F-4D97-AF65-F5344CB8AC3E}">
        <p14:creationId xmlns:p14="http://schemas.microsoft.com/office/powerpoint/2010/main" val="111467206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3" name="Picture 5">
            <a:extLst>
              <a:ext uri="{FF2B5EF4-FFF2-40B4-BE49-F238E27FC236}">
                <a16:creationId xmlns:a16="http://schemas.microsoft.com/office/drawing/2014/main" id="{08D45F2D-D75A-574D-95F0-2BD111D28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38150"/>
            <a:ext cx="9144000"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208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a:extLst>
              <a:ext uri="{FF2B5EF4-FFF2-40B4-BE49-F238E27FC236}">
                <a16:creationId xmlns:a16="http://schemas.microsoft.com/office/drawing/2014/main" id="{CECAA8C0-E1DE-064F-BC8F-1665095CCD3A}"/>
              </a:ext>
            </a:extLst>
          </p:cNvPr>
          <p:cNvSpPr>
            <a:spLocks noGrp="1" noChangeArrowheads="1"/>
          </p:cNvSpPr>
          <p:nvPr>
            <p:ph type="title"/>
          </p:nvPr>
        </p:nvSpPr>
        <p:spPr>
          <a:xfrm>
            <a:off x="1905000" y="0"/>
            <a:ext cx="7772400" cy="1143000"/>
          </a:xfrm>
        </p:spPr>
        <p:txBody>
          <a:bodyPr/>
          <a:lstStyle/>
          <a:p>
            <a:pPr marL="457200" indent="-457200" algn="l" eaLnBrk="1" hangingPunct="1"/>
            <a:r>
              <a:rPr lang="en-US" altLang="en-US">
                <a:effectLst/>
              </a:rPr>
              <a:t>1.2  Number density </a:t>
            </a:r>
            <a:r>
              <a:rPr lang="en-US" altLang="en-US" i="1">
                <a:effectLst/>
              </a:rPr>
              <a:t>n</a:t>
            </a:r>
            <a:r>
              <a:rPr lang="en-US" altLang="en-US" i="1" baseline="-25000">
                <a:effectLst/>
              </a:rPr>
              <a:t>X</a:t>
            </a:r>
            <a:r>
              <a:rPr lang="en-US" altLang="en-US" i="1">
                <a:effectLst/>
              </a:rPr>
              <a:t> </a:t>
            </a:r>
            <a:r>
              <a:rPr lang="en-US" altLang="en-US">
                <a:effectLst/>
              </a:rPr>
              <a:t>[molecules cm</a:t>
            </a:r>
            <a:r>
              <a:rPr lang="en-US" altLang="en-US" baseline="30000">
                <a:effectLst/>
              </a:rPr>
              <a:t>-3</a:t>
            </a:r>
            <a:r>
              <a:rPr lang="en-US" altLang="en-US">
                <a:effectLst/>
              </a:rPr>
              <a:t>]</a:t>
            </a:r>
          </a:p>
        </p:txBody>
      </p:sp>
      <p:graphicFrame>
        <p:nvGraphicFramePr>
          <p:cNvPr id="301058" name="Object 3">
            <a:extLst>
              <a:ext uri="{FF2B5EF4-FFF2-40B4-BE49-F238E27FC236}">
                <a16:creationId xmlns:a16="http://schemas.microsoft.com/office/drawing/2014/main" id="{D59B516E-4D04-7F47-896F-1C8A92072DC5}"/>
              </a:ext>
            </a:extLst>
          </p:cNvPr>
          <p:cNvGraphicFramePr>
            <a:graphicFrameLocks noChangeAspect="1"/>
          </p:cNvGraphicFramePr>
          <p:nvPr/>
        </p:nvGraphicFramePr>
        <p:xfrm>
          <a:off x="1981200" y="1752601"/>
          <a:ext cx="2438400" cy="646113"/>
        </p:xfrm>
        <a:graphic>
          <a:graphicData uri="http://schemas.openxmlformats.org/presentationml/2006/ole">
            <mc:AlternateContent xmlns:mc="http://schemas.openxmlformats.org/markup-compatibility/2006">
              <mc:Choice xmlns:v="urn:schemas-microsoft-com:vml" Requires="v">
                <p:oleObj spid="_x0000_s272385" name="Equation" r:id="rId3" imgW="34226500" imgH="9067800" progId="Equation.DSMT4">
                  <p:embed/>
                </p:oleObj>
              </mc:Choice>
              <mc:Fallback>
                <p:oleObj name="Equation" r:id="rId3" imgW="34226500" imgH="9067800" progId="Equation.DSMT4">
                  <p:embed/>
                  <p:pic>
                    <p:nvPicPr>
                      <p:cNvPr id="301058" name="Object 3">
                        <a:extLst>
                          <a:ext uri="{FF2B5EF4-FFF2-40B4-BE49-F238E27FC236}">
                            <a16:creationId xmlns:a16="http://schemas.microsoft.com/office/drawing/2014/main" id="{D59B516E-4D04-7F47-896F-1C8A92072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752601"/>
                        <a:ext cx="24384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1059" name="Text Box 4">
            <a:extLst>
              <a:ext uri="{FF2B5EF4-FFF2-40B4-BE49-F238E27FC236}">
                <a16:creationId xmlns:a16="http://schemas.microsoft.com/office/drawing/2014/main" id="{34C34CC6-DDAE-4246-91D2-13453A8A050E}"/>
              </a:ext>
            </a:extLst>
          </p:cNvPr>
          <p:cNvSpPr txBox="1">
            <a:spLocks noChangeArrowheads="1"/>
          </p:cNvSpPr>
          <p:nvPr/>
        </p:nvSpPr>
        <p:spPr bwMode="auto">
          <a:xfrm>
            <a:off x="5013326" y="1560514"/>
            <a:ext cx="38830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fontAlgn="base">
              <a:spcBef>
                <a:spcPct val="0"/>
              </a:spcBef>
              <a:spcAft>
                <a:spcPct val="0"/>
              </a:spcAft>
              <a:buNone/>
            </a:pPr>
            <a:r>
              <a:rPr lang="en-US" altLang="en-US" sz="1800">
                <a:solidFill>
                  <a:srgbClr val="000000"/>
                </a:solidFill>
              </a:rPr>
              <a:t>Proper measure for</a:t>
            </a:r>
          </a:p>
          <a:p>
            <a:pPr fontAlgn="base">
              <a:spcBef>
                <a:spcPct val="0"/>
              </a:spcBef>
              <a:spcAft>
                <a:spcPct val="0"/>
              </a:spcAft>
            </a:pPr>
            <a:r>
              <a:rPr lang="en-US" altLang="en-US" sz="1800">
                <a:solidFill>
                  <a:srgbClr val="000000"/>
                </a:solidFill>
              </a:rPr>
              <a:t> reaction rates</a:t>
            </a:r>
          </a:p>
          <a:p>
            <a:pPr fontAlgn="base">
              <a:spcBef>
                <a:spcPct val="0"/>
              </a:spcBef>
              <a:spcAft>
                <a:spcPct val="0"/>
              </a:spcAft>
            </a:pPr>
            <a:r>
              <a:rPr lang="en-US" altLang="en-US" sz="1800">
                <a:solidFill>
                  <a:srgbClr val="000000"/>
                </a:solidFill>
              </a:rPr>
              <a:t> optical properties of atmosphere</a:t>
            </a:r>
          </a:p>
        </p:txBody>
      </p:sp>
      <p:graphicFrame>
        <p:nvGraphicFramePr>
          <p:cNvPr id="301060" name="Object 5">
            <a:extLst>
              <a:ext uri="{FF2B5EF4-FFF2-40B4-BE49-F238E27FC236}">
                <a16:creationId xmlns:a16="http://schemas.microsoft.com/office/drawing/2014/main" id="{3C97D66F-1C5F-AE4D-9B72-A0B24FFD8C40}"/>
              </a:ext>
            </a:extLst>
          </p:cNvPr>
          <p:cNvGraphicFramePr>
            <a:graphicFrameLocks noChangeAspect="1"/>
          </p:cNvGraphicFramePr>
          <p:nvPr/>
        </p:nvGraphicFramePr>
        <p:xfrm>
          <a:off x="1692275" y="2828925"/>
          <a:ext cx="4084638" cy="795338"/>
        </p:xfrm>
        <a:graphic>
          <a:graphicData uri="http://schemas.openxmlformats.org/presentationml/2006/ole">
            <mc:AlternateContent xmlns:mc="http://schemas.openxmlformats.org/markup-compatibility/2006">
              <mc:Choice xmlns:v="urn:schemas-microsoft-com:vml" Requires="v">
                <p:oleObj spid="_x0000_s272386" name="Equation" r:id="rId5" imgW="55587900" imgH="10820400" progId="Equation.DSMT4">
                  <p:embed/>
                </p:oleObj>
              </mc:Choice>
              <mc:Fallback>
                <p:oleObj name="Equation" r:id="rId5" imgW="55587900" imgH="10820400" progId="Equation.DSMT4">
                  <p:embed/>
                  <p:pic>
                    <p:nvPicPr>
                      <p:cNvPr id="301060" name="Object 5">
                        <a:extLst>
                          <a:ext uri="{FF2B5EF4-FFF2-40B4-BE49-F238E27FC236}">
                            <a16:creationId xmlns:a16="http://schemas.microsoft.com/office/drawing/2014/main" id="{3C97D66F-1C5F-AE4D-9B72-A0B24FFD8C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2828925"/>
                        <a:ext cx="4084638" cy="79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1061" name="Text Box 6">
            <a:extLst>
              <a:ext uri="{FF2B5EF4-FFF2-40B4-BE49-F238E27FC236}">
                <a16:creationId xmlns:a16="http://schemas.microsoft.com/office/drawing/2014/main" id="{82648522-CD6F-8F4B-B7F9-03C5D9C8E58A}"/>
              </a:ext>
            </a:extLst>
          </p:cNvPr>
          <p:cNvSpPr>
            <a:spLocks noChangeArrowheads="1"/>
          </p:cNvSpPr>
          <p:nvPr>
            <p:ph type="body" idx="1"/>
          </p:nvPr>
        </p:nvSpPr>
        <p:spPr>
          <a:xfrm>
            <a:off x="5715000" y="3048000"/>
            <a:ext cx="4953000" cy="457200"/>
          </a:xfrm>
          <a:noFill/>
        </p:spPr>
        <p:txBody>
          <a:bodyPr/>
          <a:lstStyle/>
          <a:p>
            <a:pPr eaLnBrk="1" hangingPunct="1">
              <a:spcBef>
                <a:spcPct val="0"/>
              </a:spcBef>
              <a:buFontTx/>
              <a:buNone/>
            </a:pPr>
            <a:r>
              <a:rPr lang="en-US" altLang="en-US" sz="1800">
                <a:solidFill>
                  <a:schemeClr val="tx1"/>
                </a:solidFill>
              </a:rPr>
              <a:t>Proper measure for absorption or scattering of radiation by atmosphere </a:t>
            </a:r>
          </a:p>
        </p:txBody>
      </p:sp>
      <p:sp>
        <p:nvSpPr>
          <p:cNvPr id="301062" name="Text Box 7">
            <a:extLst>
              <a:ext uri="{FF2B5EF4-FFF2-40B4-BE49-F238E27FC236}">
                <a16:creationId xmlns:a16="http://schemas.microsoft.com/office/drawing/2014/main" id="{C9A812B5-4B57-3C41-9BA8-BF7AAACCA1D6}"/>
              </a:ext>
            </a:extLst>
          </p:cNvPr>
          <p:cNvSpPr txBox="1">
            <a:spLocks noChangeArrowheads="1"/>
          </p:cNvSpPr>
          <p:nvPr/>
        </p:nvSpPr>
        <p:spPr bwMode="auto">
          <a:xfrm>
            <a:off x="1905001" y="3886201"/>
            <a:ext cx="4735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fontAlgn="base">
              <a:spcBef>
                <a:spcPct val="0"/>
              </a:spcBef>
              <a:spcAft>
                <a:spcPct val="0"/>
              </a:spcAft>
              <a:buNone/>
            </a:pPr>
            <a:r>
              <a:rPr lang="en-US" altLang="en-US" sz="1800" i="1">
                <a:solidFill>
                  <a:srgbClr val="000000"/>
                </a:solidFill>
              </a:rPr>
              <a:t>n</a:t>
            </a:r>
            <a:r>
              <a:rPr lang="en-US" altLang="en-US" sz="1800" i="1" baseline="-25000">
                <a:solidFill>
                  <a:srgbClr val="000000"/>
                </a:solidFill>
              </a:rPr>
              <a:t>X</a:t>
            </a:r>
            <a:r>
              <a:rPr lang="en-US" altLang="en-US" sz="1800" i="1">
                <a:solidFill>
                  <a:srgbClr val="000000"/>
                </a:solidFill>
              </a:rPr>
              <a:t> </a:t>
            </a:r>
            <a:r>
              <a:rPr lang="en-US" altLang="en-US" sz="1800">
                <a:solidFill>
                  <a:srgbClr val="000000"/>
                </a:solidFill>
              </a:rPr>
              <a:t>and</a:t>
            </a:r>
            <a:r>
              <a:rPr lang="en-US" altLang="en-US" sz="1800" i="1">
                <a:solidFill>
                  <a:srgbClr val="000000"/>
                </a:solidFill>
              </a:rPr>
              <a:t> C</a:t>
            </a:r>
            <a:r>
              <a:rPr lang="en-US" altLang="en-US" sz="1800" i="1" baseline="-25000">
                <a:solidFill>
                  <a:srgbClr val="000000"/>
                </a:solidFill>
              </a:rPr>
              <a:t>X</a:t>
            </a:r>
            <a:r>
              <a:rPr lang="en-US" altLang="en-US" sz="1800" i="1">
                <a:solidFill>
                  <a:srgbClr val="000000"/>
                </a:solidFill>
              </a:rPr>
              <a:t> </a:t>
            </a:r>
            <a:r>
              <a:rPr lang="en-US" altLang="en-US" sz="1800">
                <a:solidFill>
                  <a:srgbClr val="000000"/>
                </a:solidFill>
              </a:rPr>
              <a:t>are related</a:t>
            </a:r>
            <a:r>
              <a:rPr lang="en-US" altLang="en-US" sz="1800" i="1">
                <a:solidFill>
                  <a:srgbClr val="000000"/>
                </a:solidFill>
              </a:rPr>
              <a:t> </a:t>
            </a:r>
            <a:r>
              <a:rPr lang="en-US" altLang="en-US" sz="1800">
                <a:solidFill>
                  <a:srgbClr val="000000"/>
                </a:solidFill>
              </a:rPr>
              <a:t>by the ideal gas law:</a:t>
            </a:r>
            <a:endParaRPr lang="en-US" altLang="en-US" sz="1800" i="1">
              <a:solidFill>
                <a:srgbClr val="000000"/>
              </a:solidFill>
            </a:endParaRPr>
          </a:p>
        </p:txBody>
      </p:sp>
      <p:graphicFrame>
        <p:nvGraphicFramePr>
          <p:cNvPr id="301063" name="Object 8">
            <a:extLst>
              <a:ext uri="{FF2B5EF4-FFF2-40B4-BE49-F238E27FC236}">
                <a16:creationId xmlns:a16="http://schemas.microsoft.com/office/drawing/2014/main" id="{DB622784-78F4-5048-8480-AB8555A92828}"/>
              </a:ext>
            </a:extLst>
          </p:cNvPr>
          <p:cNvGraphicFramePr>
            <a:graphicFrameLocks noChangeAspect="1"/>
          </p:cNvGraphicFramePr>
          <p:nvPr/>
        </p:nvGraphicFramePr>
        <p:xfrm>
          <a:off x="4267200" y="4419600"/>
          <a:ext cx="2590800" cy="787400"/>
        </p:xfrm>
        <a:graphic>
          <a:graphicData uri="http://schemas.openxmlformats.org/presentationml/2006/ole">
            <mc:AlternateContent xmlns:mc="http://schemas.openxmlformats.org/markup-compatibility/2006">
              <mc:Choice xmlns:v="urn:schemas-microsoft-com:vml" Requires="v">
                <p:oleObj spid="_x0000_s272387" name="Equation" r:id="rId7" imgW="29845000" imgH="9067800" progId="Equation.DSMT4">
                  <p:embed/>
                </p:oleObj>
              </mc:Choice>
              <mc:Fallback>
                <p:oleObj name="Equation" r:id="rId7" imgW="29845000" imgH="9067800" progId="Equation.DSMT4">
                  <p:embed/>
                  <p:pic>
                    <p:nvPicPr>
                      <p:cNvPr id="301063" name="Object 8">
                        <a:extLst>
                          <a:ext uri="{FF2B5EF4-FFF2-40B4-BE49-F238E27FC236}">
                            <a16:creationId xmlns:a16="http://schemas.microsoft.com/office/drawing/2014/main" id="{DB622784-78F4-5048-8480-AB8555A928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4419600"/>
                        <a:ext cx="25908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1064" name="Text Box 9">
            <a:extLst>
              <a:ext uri="{FF2B5EF4-FFF2-40B4-BE49-F238E27FC236}">
                <a16:creationId xmlns:a16="http://schemas.microsoft.com/office/drawing/2014/main" id="{59C3FAD3-CC12-7A48-A3B1-91BA0D4F64EA}"/>
              </a:ext>
            </a:extLst>
          </p:cNvPr>
          <p:cNvSpPr txBox="1">
            <a:spLocks noChangeArrowheads="1"/>
          </p:cNvSpPr>
          <p:nvPr/>
        </p:nvSpPr>
        <p:spPr bwMode="auto">
          <a:xfrm>
            <a:off x="2057400" y="5334001"/>
            <a:ext cx="5005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fontAlgn="base">
              <a:spcBef>
                <a:spcPct val="0"/>
              </a:spcBef>
              <a:spcAft>
                <a:spcPct val="0"/>
              </a:spcAft>
              <a:buNone/>
            </a:pPr>
            <a:r>
              <a:rPr lang="en-US" altLang="en-US" sz="1800">
                <a:solidFill>
                  <a:srgbClr val="000000"/>
                </a:solidFill>
              </a:rPr>
              <a:t>Also define the mass concentration (g cm</a:t>
            </a:r>
            <a:r>
              <a:rPr lang="en-US" altLang="en-US" sz="1800" baseline="30000">
                <a:solidFill>
                  <a:srgbClr val="000000"/>
                </a:solidFill>
              </a:rPr>
              <a:t>-3</a:t>
            </a:r>
            <a:r>
              <a:rPr lang="en-US" altLang="en-US" sz="1800">
                <a:solidFill>
                  <a:srgbClr val="000000"/>
                </a:solidFill>
              </a:rPr>
              <a:t>):</a:t>
            </a:r>
          </a:p>
        </p:txBody>
      </p:sp>
      <p:graphicFrame>
        <p:nvGraphicFramePr>
          <p:cNvPr id="301065" name="Object 10">
            <a:extLst>
              <a:ext uri="{FF2B5EF4-FFF2-40B4-BE49-F238E27FC236}">
                <a16:creationId xmlns:a16="http://schemas.microsoft.com/office/drawing/2014/main" id="{BBD95DC4-B78F-B64E-BFDC-47CEC806D5AD}"/>
              </a:ext>
            </a:extLst>
          </p:cNvPr>
          <p:cNvGraphicFramePr>
            <a:graphicFrameLocks noChangeAspect="1"/>
          </p:cNvGraphicFramePr>
          <p:nvPr/>
        </p:nvGraphicFramePr>
        <p:xfrm>
          <a:off x="3657600" y="5867400"/>
          <a:ext cx="3429000" cy="711200"/>
        </p:xfrm>
        <a:graphic>
          <a:graphicData uri="http://schemas.openxmlformats.org/presentationml/2006/ole">
            <mc:AlternateContent xmlns:mc="http://schemas.openxmlformats.org/markup-compatibility/2006">
              <mc:Choice xmlns:v="urn:schemas-microsoft-com:vml" Requires="v">
                <p:oleObj spid="_x0000_s272388" name="Equation" r:id="rId9" imgW="47980600" imgH="9944100" progId="Equation.DSMT4">
                  <p:embed/>
                </p:oleObj>
              </mc:Choice>
              <mc:Fallback>
                <p:oleObj name="Equation" r:id="rId9" imgW="47980600" imgH="9944100" progId="Equation.DSMT4">
                  <p:embed/>
                  <p:pic>
                    <p:nvPicPr>
                      <p:cNvPr id="301065" name="Object 10">
                        <a:extLst>
                          <a:ext uri="{FF2B5EF4-FFF2-40B4-BE49-F238E27FC236}">
                            <a16:creationId xmlns:a16="http://schemas.microsoft.com/office/drawing/2014/main" id="{BBD95DC4-B78F-B64E-BFDC-47CEC806D5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0" y="5867400"/>
                        <a:ext cx="342900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1066" name="Text Box 11">
            <a:extLst>
              <a:ext uri="{FF2B5EF4-FFF2-40B4-BE49-F238E27FC236}">
                <a16:creationId xmlns:a16="http://schemas.microsoft.com/office/drawing/2014/main" id="{77475360-60AE-C048-B815-C19E0A2CA702}"/>
              </a:ext>
            </a:extLst>
          </p:cNvPr>
          <p:cNvSpPr txBox="1">
            <a:spLocks noChangeArrowheads="1"/>
          </p:cNvSpPr>
          <p:nvPr/>
        </p:nvSpPr>
        <p:spPr bwMode="auto">
          <a:xfrm>
            <a:off x="7391400" y="3962400"/>
            <a:ext cx="292258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fontAlgn="base">
              <a:spcBef>
                <a:spcPct val="0"/>
              </a:spcBef>
              <a:spcAft>
                <a:spcPct val="0"/>
              </a:spcAft>
              <a:buNone/>
            </a:pPr>
            <a:r>
              <a:rPr lang="en-US" altLang="en-US" sz="1800" i="1">
                <a:solidFill>
                  <a:srgbClr val="FF0000"/>
                </a:solidFill>
              </a:rPr>
              <a:t>n</a:t>
            </a:r>
            <a:r>
              <a:rPr lang="en-US" altLang="en-US" sz="1800" i="1" baseline="-25000">
                <a:solidFill>
                  <a:srgbClr val="FF0000"/>
                </a:solidFill>
              </a:rPr>
              <a:t>a</a:t>
            </a:r>
            <a:r>
              <a:rPr lang="en-US" altLang="en-US" sz="1800" i="1">
                <a:solidFill>
                  <a:srgbClr val="FF0000"/>
                </a:solidFill>
              </a:rPr>
              <a:t> = air density</a:t>
            </a:r>
          </a:p>
          <a:p>
            <a:pPr fontAlgn="base">
              <a:spcBef>
                <a:spcPct val="0"/>
              </a:spcBef>
              <a:spcAft>
                <a:spcPct val="0"/>
              </a:spcAft>
              <a:buNone/>
            </a:pPr>
            <a:r>
              <a:rPr lang="en-US" altLang="en-US" sz="1800" i="1">
                <a:solidFill>
                  <a:srgbClr val="FF0000"/>
                </a:solidFill>
              </a:rPr>
              <a:t>A</a:t>
            </a:r>
            <a:r>
              <a:rPr lang="en-US" altLang="en-US" sz="1800" i="1" baseline="-25000">
                <a:solidFill>
                  <a:srgbClr val="FF0000"/>
                </a:solidFill>
              </a:rPr>
              <a:t>v</a:t>
            </a:r>
            <a:r>
              <a:rPr lang="en-US" altLang="en-US" sz="1800" i="1">
                <a:solidFill>
                  <a:srgbClr val="FF0000"/>
                </a:solidFill>
              </a:rPr>
              <a:t> = Avogadro’s number</a:t>
            </a:r>
          </a:p>
          <a:p>
            <a:pPr fontAlgn="base">
              <a:spcBef>
                <a:spcPct val="0"/>
              </a:spcBef>
              <a:spcAft>
                <a:spcPct val="0"/>
              </a:spcAft>
              <a:buNone/>
            </a:pPr>
            <a:r>
              <a:rPr lang="en-US" altLang="en-US" sz="1800" i="1">
                <a:solidFill>
                  <a:srgbClr val="FF0000"/>
                </a:solidFill>
              </a:rPr>
              <a:t>P = pressure</a:t>
            </a:r>
          </a:p>
          <a:p>
            <a:pPr fontAlgn="base">
              <a:spcBef>
                <a:spcPct val="0"/>
              </a:spcBef>
              <a:spcAft>
                <a:spcPct val="0"/>
              </a:spcAft>
              <a:buNone/>
            </a:pPr>
            <a:r>
              <a:rPr lang="en-US" altLang="en-US" sz="1800" i="1">
                <a:solidFill>
                  <a:srgbClr val="FF0000"/>
                </a:solidFill>
              </a:rPr>
              <a:t>R = Gas constant</a:t>
            </a:r>
          </a:p>
          <a:p>
            <a:pPr fontAlgn="base">
              <a:spcBef>
                <a:spcPct val="0"/>
              </a:spcBef>
              <a:spcAft>
                <a:spcPct val="0"/>
              </a:spcAft>
              <a:buNone/>
            </a:pPr>
            <a:r>
              <a:rPr lang="en-US" altLang="en-US" sz="1800" i="1">
                <a:solidFill>
                  <a:srgbClr val="FF0000"/>
                </a:solidFill>
              </a:rPr>
              <a:t>T = temperature</a:t>
            </a:r>
          </a:p>
          <a:p>
            <a:pPr fontAlgn="base">
              <a:spcBef>
                <a:spcPct val="0"/>
              </a:spcBef>
              <a:spcAft>
                <a:spcPct val="0"/>
              </a:spcAft>
              <a:buNone/>
            </a:pPr>
            <a:r>
              <a:rPr lang="en-US" altLang="en-US" sz="1800" i="1">
                <a:solidFill>
                  <a:srgbClr val="FF0000"/>
                </a:solidFill>
              </a:rPr>
              <a:t>M</a:t>
            </a:r>
            <a:r>
              <a:rPr lang="en-US" altLang="en-US" sz="1800" i="1" baseline="-25000">
                <a:solidFill>
                  <a:srgbClr val="FF0000"/>
                </a:solidFill>
              </a:rPr>
              <a:t>X</a:t>
            </a:r>
            <a:r>
              <a:rPr lang="en-US" altLang="en-US" sz="1800" i="1">
                <a:solidFill>
                  <a:srgbClr val="FF0000"/>
                </a:solidFill>
              </a:rPr>
              <a:t>= molecular mass of X</a:t>
            </a:r>
          </a:p>
          <a:p>
            <a:pPr fontAlgn="base">
              <a:spcBef>
                <a:spcPct val="0"/>
              </a:spcBef>
              <a:spcAft>
                <a:spcPct val="0"/>
              </a:spcAft>
              <a:buNone/>
            </a:pPr>
            <a:endParaRPr lang="en-US" altLang="en-US" sz="1800" i="1">
              <a:solidFill>
                <a:srgbClr val="FF0000"/>
              </a:solidFill>
            </a:endParaRPr>
          </a:p>
        </p:txBody>
      </p:sp>
    </p:spTree>
    <p:extLst>
      <p:ext uri="{BB962C8B-B14F-4D97-AF65-F5344CB8AC3E}">
        <p14:creationId xmlns:p14="http://schemas.microsoft.com/office/powerpoint/2010/main" val="235225216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3">
            <a:extLst>
              <a:ext uri="{FF2B5EF4-FFF2-40B4-BE49-F238E27FC236}">
                <a16:creationId xmlns:a16="http://schemas.microsoft.com/office/drawing/2014/main" id="{0C195BA5-EE37-6841-87F9-5F6898C5614A}"/>
              </a:ext>
            </a:extLst>
          </p:cNvPr>
          <p:cNvSpPr>
            <a:spLocks noChangeArrowheads="1"/>
          </p:cNvSpPr>
          <p:nvPr/>
        </p:nvSpPr>
        <p:spPr bwMode="auto">
          <a:xfrm>
            <a:off x="1676400" y="1066801"/>
            <a:ext cx="88392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accent2"/>
                </a:solidFill>
                <a:latin typeface="Helvetica" pitchFamily="2" charset="0"/>
              </a:defRPr>
            </a:lvl1pPr>
            <a:lvl2pPr marL="742950" indent="-285750">
              <a:spcBef>
                <a:spcPct val="20000"/>
              </a:spcBef>
              <a:buChar char="–"/>
              <a:defRPr sz="2800" b="1">
                <a:solidFill>
                  <a:schemeClr val="accent2"/>
                </a:solidFill>
                <a:latin typeface="Helvetica" pitchFamily="2" charset="0"/>
              </a:defRPr>
            </a:lvl2pPr>
            <a:lvl3pPr marL="1143000" indent="-228600">
              <a:spcBef>
                <a:spcPct val="20000"/>
              </a:spcBef>
              <a:buChar char="•"/>
              <a:defRPr sz="2400" b="1">
                <a:solidFill>
                  <a:schemeClr val="accent2"/>
                </a:solidFill>
                <a:latin typeface="Helvetica" pitchFamily="2" charset="0"/>
              </a:defRPr>
            </a:lvl3pPr>
            <a:lvl4pPr marL="1600200" indent="-228600">
              <a:spcBef>
                <a:spcPct val="20000"/>
              </a:spcBef>
              <a:buChar char="–"/>
              <a:defRPr sz="2000" b="1">
                <a:solidFill>
                  <a:schemeClr val="accent2"/>
                </a:solidFill>
                <a:latin typeface="Helvetica" pitchFamily="2" charset="0"/>
              </a:defRPr>
            </a:lvl4pPr>
            <a:lvl5pPr marL="2057400" indent="-228600">
              <a:spcBef>
                <a:spcPct val="20000"/>
              </a:spcBef>
              <a:buChar char="»"/>
              <a:defRPr sz="2000" b="1">
                <a:solidFill>
                  <a:schemeClr val="accent2"/>
                </a:solidFill>
                <a:latin typeface="Helvetica" pitchFamily="2" charset="0"/>
              </a:defRPr>
            </a:lvl5pPr>
            <a:lvl6pPr marL="2514600" indent="-228600" eaLnBrk="0" fontAlgn="base" hangingPunct="0">
              <a:spcBef>
                <a:spcPct val="20000"/>
              </a:spcBef>
              <a:spcAft>
                <a:spcPct val="0"/>
              </a:spcAft>
              <a:buChar char="»"/>
              <a:defRPr sz="2000" b="1">
                <a:solidFill>
                  <a:schemeClr val="accent2"/>
                </a:solidFill>
                <a:latin typeface="Helvetica" pitchFamily="2" charset="0"/>
              </a:defRPr>
            </a:lvl6pPr>
            <a:lvl7pPr marL="2971800" indent="-228600" eaLnBrk="0" fontAlgn="base" hangingPunct="0">
              <a:spcBef>
                <a:spcPct val="20000"/>
              </a:spcBef>
              <a:spcAft>
                <a:spcPct val="0"/>
              </a:spcAft>
              <a:buChar char="»"/>
              <a:defRPr sz="2000" b="1">
                <a:solidFill>
                  <a:schemeClr val="accent2"/>
                </a:solidFill>
                <a:latin typeface="Helvetica" pitchFamily="2" charset="0"/>
              </a:defRPr>
            </a:lvl7pPr>
            <a:lvl8pPr marL="3429000" indent="-228600" eaLnBrk="0" fontAlgn="base" hangingPunct="0">
              <a:spcBef>
                <a:spcPct val="20000"/>
              </a:spcBef>
              <a:spcAft>
                <a:spcPct val="0"/>
              </a:spcAft>
              <a:buChar char="»"/>
              <a:defRPr sz="2000" b="1">
                <a:solidFill>
                  <a:schemeClr val="accent2"/>
                </a:solidFill>
                <a:latin typeface="Helvetica" pitchFamily="2" charset="0"/>
              </a:defRPr>
            </a:lvl8pPr>
            <a:lvl9pPr marL="3886200" indent="-228600" eaLnBrk="0" fontAlgn="base" hangingPunct="0">
              <a:spcBef>
                <a:spcPct val="20000"/>
              </a:spcBef>
              <a:spcAft>
                <a:spcPct val="0"/>
              </a:spcAft>
              <a:buChar char="»"/>
              <a:defRPr sz="2000" b="1">
                <a:solidFill>
                  <a:schemeClr val="accent2"/>
                </a:solidFill>
                <a:latin typeface="Helvetica" pitchFamily="2" charset="0"/>
              </a:defRPr>
            </a:lvl9pPr>
          </a:lstStyle>
          <a:p>
            <a:pPr algn="just" eaLnBrk="0" fontAlgn="base" hangingPunct="0">
              <a:spcBef>
                <a:spcPct val="0"/>
              </a:spcBef>
              <a:spcAft>
                <a:spcPct val="0"/>
              </a:spcAft>
              <a:buNone/>
            </a:pPr>
            <a:r>
              <a:rPr lang="en-US" altLang="en-US" sz="1800" b="0">
                <a:solidFill>
                  <a:srgbClr val="000000"/>
                </a:solidFill>
                <a:latin typeface="Palatino" pitchFamily="2" charset="77"/>
              </a:rPr>
              <a:t>The mixing ratio </a:t>
            </a:r>
            <a:r>
              <a:rPr lang="en-US" altLang="en-US" sz="1800">
                <a:solidFill>
                  <a:srgbClr val="000000"/>
                </a:solidFill>
                <a:latin typeface="Palatino" pitchFamily="2" charset="77"/>
              </a:rPr>
              <a:t>CX of a gas X (equivalently called the mole fraction) is defined as the number of </a:t>
            </a:r>
            <a:r>
              <a:rPr lang="en-US" altLang="en-US" sz="1800">
                <a:solidFill>
                  <a:srgbClr val="FF0000"/>
                </a:solidFill>
                <a:latin typeface="Palatino" pitchFamily="2" charset="77"/>
              </a:rPr>
              <a:t>moles of X per mole of air. </a:t>
            </a:r>
          </a:p>
          <a:p>
            <a:pPr algn="just" eaLnBrk="0" fontAlgn="base" hangingPunct="0">
              <a:spcBef>
                <a:spcPct val="0"/>
              </a:spcBef>
              <a:spcAft>
                <a:spcPct val="0"/>
              </a:spcAft>
              <a:buNone/>
            </a:pPr>
            <a:endParaRPr lang="en-US" altLang="en-US" sz="1800" b="0">
              <a:solidFill>
                <a:srgbClr val="000000"/>
              </a:solidFill>
              <a:latin typeface="Palatino" pitchFamily="2" charset="77"/>
            </a:endParaRPr>
          </a:p>
          <a:p>
            <a:pPr algn="just" eaLnBrk="0" fontAlgn="base" hangingPunct="0">
              <a:spcBef>
                <a:spcPct val="0"/>
              </a:spcBef>
              <a:spcAft>
                <a:spcPct val="0"/>
              </a:spcAft>
              <a:buNone/>
            </a:pPr>
            <a:r>
              <a:rPr lang="en-US" altLang="en-US" sz="1800" b="0">
                <a:solidFill>
                  <a:srgbClr val="000000"/>
                </a:solidFill>
                <a:latin typeface="Palatino" pitchFamily="2" charset="77"/>
              </a:rPr>
              <a:t>It is given in units of </a:t>
            </a:r>
            <a:r>
              <a:rPr lang="en-US" altLang="en-US" sz="1800">
                <a:solidFill>
                  <a:srgbClr val="000000"/>
                </a:solidFill>
                <a:latin typeface="Palatino" pitchFamily="2" charset="77"/>
              </a:rPr>
              <a:t>mol/mol (abbreviation for moles per mole), or</a:t>
            </a:r>
            <a:r>
              <a:rPr lang="en-US" altLang="en-US" sz="1800" b="0">
                <a:solidFill>
                  <a:srgbClr val="000000"/>
                </a:solidFill>
                <a:latin typeface="Palatino" pitchFamily="2" charset="77"/>
              </a:rPr>
              <a:t> equivalently in </a:t>
            </a:r>
            <a:r>
              <a:rPr lang="en-US" altLang="en-US" sz="1800">
                <a:solidFill>
                  <a:srgbClr val="000000"/>
                </a:solidFill>
                <a:latin typeface="Palatino" pitchFamily="2" charset="77"/>
              </a:rPr>
              <a:t>units of v/v (volume of gas per volume of air) since the volume occupied by an ideal gas is proportional to the number of molecules. </a:t>
            </a:r>
          </a:p>
          <a:p>
            <a:pPr algn="just" eaLnBrk="0" fontAlgn="base" hangingPunct="0">
              <a:spcBef>
                <a:spcPct val="0"/>
              </a:spcBef>
              <a:spcAft>
                <a:spcPct val="0"/>
              </a:spcAft>
              <a:buNone/>
            </a:pPr>
            <a:endParaRPr lang="en-US" altLang="en-US" sz="1800" b="0">
              <a:solidFill>
                <a:srgbClr val="000000"/>
              </a:solidFill>
              <a:latin typeface="Palatino" pitchFamily="2" charset="77"/>
            </a:endParaRPr>
          </a:p>
          <a:p>
            <a:pPr algn="just" eaLnBrk="0" fontAlgn="base" hangingPunct="0">
              <a:spcBef>
                <a:spcPct val="0"/>
              </a:spcBef>
              <a:spcAft>
                <a:spcPct val="0"/>
              </a:spcAft>
              <a:buNone/>
            </a:pPr>
            <a:r>
              <a:rPr lang="en-US" altLang="en-US" sz="1800">
                <a:solidFill>
                  <a:srgbClr val="000000"/>
                </a:solidFill>
                <a:latin typeface="Palatino" pitchFamily="2" charset="77"/>
              </a:rPr>
              <a:t>Pressures in the atmosphere are sufficiently low that the ideal gas law is always obeyed to within 1%.</a:t>
            </a:r>
          </a:p>
          <a:p>
            <a:pPr algn="just" eaLnBrk="0" fontAlgn="base" hangingPunct="0">
              <a:spcBef>
                <a:spcPct val="0"/>
              </a:spcBef>
              <a:spcAft>
                <a:spcPct val="0"/>
              </a:spcAft>
              <a:buNone/>
            </a:pPr>
            <a:endParaRPr lang="en-US" altLang="en-US" sz="1800" b="0">
              <a:solidFill>
                <a:srgbClr val="000000"/>
              </a:solidFill>
              <a:latin typeface="Palatino" pitchFamily="2" charset="77"/>
            </a:endParaRPr>
          </a:p>
          <a:p>
            <a:pPr algn="just" eaLnBrk="0" fontAlgn="base" hangingPunct="0">
              <a:spcBef>
                <a:spcPct val="0"/>
              </a:spcBef>
              <a:spcAft>
                <a:spcPct val="0"/>
              </a:spcAft>
              <a:buNone/>
            </a:pPr>
            <a:r>
              <a:rPr lang="en-US" altLang="en-US" sz="1800" b="0">
                <a:solidFill>
                  <a:srgbClr val="000000"/>
                </a:solidFill>
                <a:latin typeface="Tahoma" panose="020B0604030504040204" pitchFamily="34" charset="0"/>
              </a:rPr>
              <a:t>The mixing ratio is constant and a robust measure of atmospheric composition.</a:t>
            </a:r>
          </a:p>
        </p:txBody>
      </p:sp>
    </p:spTree>
    <p:extLst>
      <p:ext uri="{BB962C8B-B14F-4D97-AF65-F5344CB8AC3E}">
        <p14:creationId xmlns:p14="http://schemas.microsoft.com/office/powerpoint/2010/main" val="312090342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2">
            <a:extLst>
              <a:ext uri="{FF2B5EF4-FFF2-40B4-BE49-F238E27FC236}">
                <a16:creationId xmlns:a16="http://schemas.microsoft.com/office/drawing/2014/main" id="{8750FCB2-5593-EA4D-B0EB-CA0E7CDC48CE}"/>
              </a:ext>
            </a:extLst>
          </p:cNvPr>
          <p:cNvSpPr>
            <a:spLocks noGrp="1" noChangeArrowheads="1"/>
          </p:cNvSpPr>
          <p:nvPr>
            <p:ph type="title"/>
          </p:nvPr>
        </p:nvSpPr>
        <p:spPr/>
        <p:txBody>
          <a:bodyPr/>
          <a:lstStyle/>
          <a:p>
            <a:pPr eaLnBrk="1" hangingPunct="1"/>
            <a:r>
              <a:rPr lang="en-US" altLang="en-US"/>
              <a:t>Water Vapor</a:t>
            </a:r>
          </a:p>
        </p:txBody>
      </p:sp>
      <p:sp>
        <p:nvSpPr>
          <p:cNvPr id="303106" name="Rectangle 3">
            <a:extLst>
              <a:ext uri="{FF2B5EF4-FFF2-40B4-BE49-F238E27FC236}">
                <a16:creationId xmlns:a16="http://schemas.microsoft.com/office/drawing/2014/main" id="{7DF733F5-CA19-2144-9D68-A96B6C7B8EB9}"/>
              </a:ext>
            </a:extLst>
          </p:cNvPr>
          <p:cNvSpPr>
            <a:spLocks noGrp="1" noChangeArrowheads="1"/>
          </p:cNvSpPr>
          <p:nvPr>
            <p:ph type="body" idx="1"/>
          </p:nvPr>
        </p:nvSpPr>
        <p:spPr/>
        <p:txBody>
          <a:bodyPr/>
          <a:lstStyle/>
          <a:p>
            <a:pPr eaLnBrk="1" hangingPunct="1"/>
            <a:r>
              <a:rPr lang="en-US" altLang="en-US" sz="2700" b="1"/>
              <a:t>Water vapor</a:t>
            </a:r>
            <a:r>
              <a:rPr lang="en-US" altLang="en-US" sz="2700"/>
              <a:t> (H</a:t>
            </a:r>
            <a:r>
              <a:rPr lang="en-US" altLang="en-US" sz="2700" baseline="-25000"/>
              <a:t>2</a:t>
            </a:r>
            <a:r>
              <a:rPr lang="en-US" altLang="en-US" sz="2700"/>
              <a:t>O) – Extremely important variable gas with short residence time (~10 days)</a:t>
            </a:r>
          </a:p>
          <a:p>
            <a:pPr lvl="2" eaLnBrk="1" hangingPunct="1"/>
            <a:r>
              <a:rPr lang="en-US" altLang="en-US"/>
              <a:t>Water vapor is the invisible gaseous phase of water (you can only see liquid water droplets!)</a:t>
            </a:r>
            <a:endParaRPr lang="en-US" altLang="en-US" sz="2000"/>
          </a:p>
          <a:p>
            <a:pPr lvl="2" eaLnBrk="1" hangingPunct="1"/>
            <a:r>
              <a:rPr lang="en-US" altLang="en-US"/>
              <a:t>Atmospheric concentration highest near ocean surface in tropics (~4%)</a:t>
            </a:r>
          </a:p>
          <a:p>
            <a:pPr lvl="2" eaLnBrk="1" hangingPunct="1"/>
            <a:r>
              <a:rPr lang="en-US" altLang="en-US"/>
              <a:t>Atmospheric concentration lowest in deserts and at high altitudes (near 0%)</a:t>
            </a:r>
          </a:p>
          <a:p>
            <a:pPr lvl="2" eaLnBrk="1" hangingPunct="1">
              <a:buFontTx/>
              <a:buNone/>
            </a:pPr>
            <a:endParaRPr lang="en-US" altLang="en-US"/>
          </a:p>
        </p:txBody>
      </p:sp>
    </p:spTree>
    <p:extLst>
      <p:ext uri="{BB962C8B-B14F-4D97-AF65-F5344CB8AC3E}">
        <p14:creationId xmlns:p14="http://schemas.microsoft.com/office/powerpoint/2010/main" val="4235797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2">
            <a:extLst>
              <a:ext uri="{FF2B5EF4-FFF2-40B4-BE49-F238E27FC236}">
                <a16:creationId xmlns:a16="http://schemas.microsoft.com/office/drawing/2014/main" id="{47CF5B10-6585-8845-A7AD-DFBE6F4B1359}"/>
              </a:ext>
            </a:extLst>
          </p:cNvPr>
          <p:cNvSpPr>
            <a:spLocks noGrp="1" noChangeArrowheads="1"/>
          </p:cNvSpPr>
          <p:nvPr>
            <p:ph type="title"/>
          </p:nvPr>
        </p:nvSpPr>
        <p:spPr/>
        <p:txBody>
          <a:bodyPr/>
          <a:lstStyle/>
          <a:p>
            <a:pPr eaLnBrk="1" hangingPunct="1"/>
            <a:r>
              <a:rPr lang="en-US" altLang="en-US"/>
              <a:t>The Hydrologic Cycle</a:t>
            </a:r>
          </a:p>
        </p:txBody>
      </p:sp>
      <p:pic>
        <p:nvPicPr>
          <p:cNvPr id="304130" name="Picture 4" descr="Aguado_Figure_05_01">
            <a:extLst>
              <a:ext uri="{FF2B5EF4-FFF2-40B4-BE49-F238E27FC236}">
                <a16:creationId xmlns:a16="http://schemas.microsoft.com/office/drawing/2014/main" id="{CF810503-0071-7044-B989-ED7A89CB5D5C}"/>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176464" y="1600201"/>
            <a:ext cx="7837487"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55420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2">
            <a:extLst>
              <a:ext uri="{FF2B5EF4-FFF2-40B4-BE49-F238E27FC236}">
                <a16:creationId xmlns:a16="http://schemas.microsoft.com/office/drawing/2014/main" id="{A98658BC-C220-1842-A4C2-3CCA51F4D753}"/>
              </a:ext>
            </a:extLst>
          </p:cNvPr>
          <p:cNvSpPr>
            <a:spLocks noGrp="1" noChangeArrowheads="1"/>
          </p:cNvSpPr>
          <p:nvPr>
            <p:ph type="title"/>
          </p:nvPr>
        </p:nvSpPr>
        <p:spPr/>
        <p:txBody>
          <a:bodyPr/>
          <a:lstStyle/>
          <a:p>
            <a:r>
              <a:rPr lang="en-GB" altLang="en-US"/>
              <a:t>Processes in an atmospheric chemistry model</a:t>
            </a:r>
            <a:endParaRPr lang="en-US" altLang="en-US"/>
          </a:p>
        </p:txBody>
      </p:sp>
      <p:pic>
        <p:nvPicPr>
          <p:cNvPr id="305154" name="Picture 4">
            <a:extLst>
              <a:ext uri="{FF2B5EF4-FFF2-40B4-BE49-F238E27FC236}">
                <a16:creationId xmlns:a16="http://schemas.microsoft.com/office/drawing/2014/main" id="{B34D01D5-A747-0043-B269-08F1E2A1F786}"/>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19289" y="1592264"/>
            <a:ext cx="8353425" cy="4541837"/>
          </a:xfrm>
          <a:noFill/>
        </p:spPr>
      </p:pic>
    </p:spTree>
    <p:extLst>
      <p:ext uri="{BB962C8B-B14F-4D97-AF65-F5344CB8AC3E}">
        <p14:creationId xmlns:p14="http://schemas.microsoft.com/office/powerpoint/2010/main" val="2499221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4">
            <a:extLst>
              <a:ext uri="{FF2B5EF4-FFF2-40B4-BE49-F238E27FC236}">
                <a16:creationId xmlns:a16="http://schemas.microsoft.com/office/drawing/2014/main" id="{3F1D40E3-8C6B-234F-8ABC-98B4415BAF31}"/>
              </a:ext>
            </a:extLst>
          </p:cNvPr>
          <p:cNvSpPr>
            <a:spLocks noGrp="1" noChangeArrowheads="1"/>
          </p:cNvSpPr>
          <p:nvPr>
            <p:ph type="title"/>
          </p:nvPr>
        </p:nvSpPr>
        <p:spPr/>
        <p:txBody>
          <a:bodyPr/>
          <a:lstStyle/>
          <a:p>
            <a:pPr eaLnBrk="1" hangingPunct="1"/>
            <a:r>
              <a:rPr lang="en-GB" altLang="en-US"/>
              <a:t>Climate System</a:t>
            </a:r>
            <a:endParaRPr lang="en-US" altLang="en-US"/>
          </a:p>
        </p:txBody>
      </p:sp>
      <p:pic>
        <p:nvPicPr>
          <p:cNvPr id="306178" name="Picture 5">
            <a:extLst>
              <a:ext uri="{FF2B5EF4-FFF2-40B4-BE49-F238E27FC236}">
                <a16:creationId xmlns:a16="http://schemas.microsoft.com/office/drawing/2014/main" id="{2AADF2D7-F583-D247-9060-40B75AB43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1844676"/>
            <a:ext cx="7777163"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2210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4">
            <a:extLst>
              <a:ext uri="{FF2B5EF4-FFF2-40B4-BE49-F238E27FC236}">
                <a16:creationId xmlns:a16="http://schemas.microsoft.com/office/drawing/2014/main" id="{401FEFCB-7286-7945-9D6F-CBC5765ED6CB}"/>
              </a:ext>
            </a:extLst>
          </p:cNvPr>
          <p:cNvSpPr>
            <a:spLocks noGrp="1" noChangeArrowheads="1"/>
          </p:cNvSpPr>
          <p:nvPr>
            <p:ph type="title"/>
          </p:nvPr>
        </p:nvSpPr>
        <p:spPr/>
        <p:txBody>
          <a:bodyPr/>
          <a:lstStyle/>
          <a:p>
            <a:pPr eaLnBrk="1" hangingPunct="1"/>
            <a:r>
              <a:rPr lang="en-GB" altLang="en-US"/>
              <a:t>Carbon cycle</a:t>
            </a:r>
            <a:endParaRPr lang="en-US" altLang="en-US"/>
          </a:p>
        </p:txBody>
      </p:sp>
      <p:pic>
        <p:nvPicPr>
          <p:cNvPr id="307202" name="Picture 5">
            <a:extLst>
              <a:ext uri="{FF2B5EF4-FFF2-40B4-BE49-F238E27FC236}">
                <a16:creationId xmlns:a16="http://schemas.microsoft.com/office/drawing/2014/main" id="{F477D8DD-1EB2-3349-97CE-2CBD5E71B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141413"/>
            <a:ext cx="7442200" cy="573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736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2">
            <a:extLst>
              <a:ext uri="{FF2B5EF4-FFF2-40B4-BE49-F238E27FC236}">
                <a16:creationId xmlns:a16="http://schemas.microsoft.com/office/drawing/2014/main" id="{54ECC1BD-9240-E149-9D70-A7C5B3986F07}"/>
              </a:ext>
            </a:extLst>
          </p:cNvPr>
          <p:cNvSpPr>
            <a:spLocks noGrp="1" noChangeArrowheads="1"/>
          </p:cNvSpPr>
          <p:nvPr>
            <p:ph type="title"/>
          </p:nvPr>
        </p:nvSpPr>
        <p:spPr>
          <a:xfrm>
            <a:off x="1981200" y="274638"/>
            <a:ext cx="8229600" cy="850900"/>
          </a:xfrm>
        </p:spPr>
        <p:txBody>
          <a:bodyPr/>
          <a:lstStyle/>
          <a:p>
            <a:pPr eaLnBrk="1" hangingPunct="1"/>
            <a:r>
              <a:rPr lang="en-GB" altLang="en-US"/>
              <a:t>Other GHGs</a:t>
            </a:r>
            <a:endParaRPr lang="en-US" altLang="en-US"/>
          </a:p>
        </p:txBody>
      </p:sp>
      <p:sp>
        <p:nvSpPr>
          <p:cNvPr id="308226" name="Rectangle 3">
            <a:extLst>
              <a:ext uri="{FF2B5EF4-FFF2-40B4-BE49-F238E27FC236}">
                <a16:creationId xmlns:a16="http://schemas.microsoft.com/office/drawing/2014/main" id="{7B71F53B-6DB6-7B46-99F9-CBCA1BFDD522}"/>
              </a:ext>
            </a:extLst>
          </p:cNvPr>
          <p:cNvSpPr>
            <a:spLocks noGrp="1" noChangeArrowheads="1"/>
          </p:cNvSpPr>
          <p:nvPr>
            <p:ph type="body" idx="1"/>
          </p:nvPr>
        </p:nvSpPr>
        <p:spPr>
          <a:xfrm>
            <a:off x="1981200" y="1125539"/>
            <a:ext cx="8229600" cy="5000625"/>
          </a:xfrm>
        </p:spPr>
        <p:txBody>
          <a:bodyPr/>
          <a:lstStyle/>
          <a:p>
            <a:pPr eaLnBrk="1" hangingPunct="1"/>
            <a:r>
              <a:rPr lang="en-US" altLang="en-US">
                <a:solidFill>
                  <a:srgbClr val="A50021"/>
                </a:solidFill>
              </a:rPr>
              <a:t>N</a:t>
            </a:r>
            <a:r>
              <a:rPr lang="en-US" altLang="en-US" baseline="-25000">
                <a:solidFill>
                  <a:srgbClr val="A50021"/>
                </a:solidFill>
              </a:rPr>
              <a:t>2</a:t>
            </a:r>
            <a:r>
              <a:rPr lang="en-US" altLang="en-US">
                <a:solidFill>
                  <a:srgbClr val="A50021"/>
                </a:solidFill>
              </a:rPr>
              <a:t>O</a:t>
            </a:r>
            <a:r>
              <a:rPr lang="en-US" altLang="en-US"/>
              <a:t> mixing ratios show an increase from a pre-industrial value of around 270 ppb (Prather </a:t>
            </a:r>
            <a:r>
              <a:rPr lang="en-US" altLang="en-US" i="1"/>
              <a:t>et al</a:t>
            </a:r>
            <a:r>
              <a:rPr lang="en-US" altLang="en-US"/>
              <a:t>., 2001) to 318 – 319 ppb in early 2004 </a:t>
            </a:r>
          </a:p>
          <a:p>
            <a:pPr eaLnBrk="1" hangingPunct="1"/>
            <a:r>
              <a:rPr lang="en-US" altLang="en-US">
                <a:solidFill>
                  <a:srgbClr val="A50021"/>
                </a:solidFill>
              </a:rPr>
              <a:t>CFC-11, CFC-12, CFC-13, HCFC-22, and CCl</a:t>
            </a:r>
            <a:r>
              <a:rPr lang="en-US" altLang="en-US" baseline="-25000">
                <a:solidFill>
                  <a:srgbClr val="A50021"/>
                </a:solidFill>
              </a:rPr>
              <a:t>4</a:t>
            </a:r>
            <a:r>
              <a:rPr lang="en-US" altLang="en-US"/>
              <a:t> concentrations increased from a pre-industrial value of zero to 268 ppt, 533 ppt, 4 ppt, 132 ppt, and 102 ppt respectively (1998 concentrations) - leads to radiative forcings of 0.07 W m</a:t>
            </a:r>
            <a:r>
              <a:rPr lang="en-US" altLang="en-US" baseline="30000"/>
              <a:t>-2</a:t>
            </a:r>
            <a:r>
              <a:rPr lang="en-US" altLang="en-US"/>
              <a:t>, 0.17 W m</a:t>
            </a:r>
            <a:r>
              <a:rPr lang="en-US" altLang="en-US" baseline="30000"/>
              <a:t>-2</a:t>
            </a:r>
            <a:r>
              <a:rPr lang="en-US" altLang="en-US"/>
              <a:t>, 0.03 W m</a:t>
            </a:r>
            <a:r>
              <a:rPr lang="en-US" altLang="en-US" baseline="30000"/>
              <a:t>-2</a:t>
            </a:r>
            <a:r>
              <a:rPr lang="en-US" altLang="en-US"/>
              <a:t>, 0.03 W m</a:t>
            </a:r>
            <a:r>
              <a:rPr lang="en-US" altLang="en-US" baseline="30000"/>
              <a:t>-2</a:t>
            </a:r>
            <a:r>
              <a:rPr lang="en-US" altLang="en-US"/>
              <a:t> and 0.01 W m</a:t>
            </a:r>
            <a:r>
              <a:rPr lang="en-US" altLang="en-US" baseline="30000"/>
              <a:t>-2</a:t>
            </a:r>
          </a:p>
          <a:p>
            <a:pPr eaLnBrk="1" hangingPunct="1"/>
            <a:r>
              <a:rPr lang="en-GB" altLang="en-US">
                <a:solidFill>
                  <a:srgbClr val="A50021"/>
                </a:solidFill>
              </a:rPr>
              <a:t>Ozone:</a:t>
            </a:r>
            <a:r>
              <a:rPr lang="en-GB" altLang="en-US"/>
              <a:t> </a:t>
            </a:r>
            <a:r>
              <a:rPr lang="en-US" altLang="en-US"/>
              <a:t>approximate doubling of concentrations between the pre-industrial and present day.</a:t>
            </a:r>
          </a:p>
        </p:txBody>
      </p:sp>
    </p:spTree>
    <p:extLst>
      <p:ext uri="{BB962C8B-B14F-4D97-AF65-F5344CB8AC3E}">
        <p14:creationId xmlns:p14="http://schemas.microsoft.com/office/powerpoint/2010/main" val="3532601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a:extLst>
              <a:ext uri="{FF2B5EF4-FFF2-40B4-BE49-F238E27FC236}">
                <a16:creationId xmlns:a16="http://schemas.microsoft.com/office/drawing/2014/main" id="{5F9D77AD-F131-C546-BDC3-C861DF1BFB10}"/>
              </a:ext>
            </a:extLst>
          </p:cNvPr>
          <p:cNvSpPr>
            <a:spLocks noGrp="1" noChangeArrowheads="1"/>
          </p:cNvSpPr>
          <p:nvPr>
            <p:ph type="title"/>
          </p:nvPr>
        </p:nvSpPr>
        <p:spPr/>
        <p:txBody>
          <a:bodyPr/>
          <a:lstStyle/>
          <a:p>
            <a:pPr eaLnBrk="1" hangingPunct="1"/>
            <a:r>
              <a:rPr lang="en-US" altLang="en-US"/>
              <a:t>Terms and Definitions</a:t>
            </a:r>
          </a:p>
        </p:txBody>
      </p:sp>
      <p:sp>
        <p:nvSpPr>
          <p:cNvPr id="258050" name="Rectangle 3">
            <a:extLst>
              <a:ext uri="{FF2B5EF4-FFF2-40B4-BE49-F238E27FC236}">
                <a16:creationId xmlns:a16="http://schemas.microsoft.com/office/drawing/2014/main" id="{1DF65172-662D-4749-9ABD-C6602F716F38}"/>
              </a:ext>
            </a:extLst>
          </p:cNvPr>
          <p:cNvSpPr>
            <a:spLocks noGrp="1" noChangeArrowheads="1"/>
          </p:cNvSpPr>
          <p:nvPr>
            <p:ph type="body" idx="1"/>
          </p:nvPr>
        </p:nvSpPr>
        <p:spPr>
          <a:xfrm>
            <a:off x="1981200" y="1447801"/>
            <a:ext cx="8229600" cy="4525963"/>
          </a:xfrm>
        </p:spPr>
        <p:txBody>
          <a:bodyPr/>
          <a:lstStyle/>
          <a:p>
            <a:pPr eaLnBrk="1" hangingPunct="1"/>
            <a:r>
              <a:rPr lang="en-US" altLang="en-US" sz="2600" b="1" u="sng"/>
              <a:t>Atmosphere</a:t>
            </a:r>
            <a:r>
              <a:rPr lang="en-US" altLang="en-US" sz="2600"/>
              <a:t> – The mixture of gases, water droplets, and solid particles above the earth’s surface</a:t>
            </a:r>
          </a:p>
          <a:p>
            <a:pPr eaLnBrk="1" hangingPunct="1"/>
            <a:r>
              <a:rPr lang="en-US" altLang="en-US" sz="2600" b="1" u="sng"/>
              <a:t>Weather</a:t>
            </a:r>
            <a:r>
              <a:rPr lang="en-US" altLang="en-US" sz="2600"/>
              <a:t> – Short-term atmospheric phenomena lasting from hours up to about a week (e.g. thunderstorms, hurricanes, periods of high winds, drizzle) </a:t>
            </a:r>
          </a:p>
          <a:p>
            <a:pPr eaLnBrk="1" hangingPunct="1"/>
            <a:r>
              <a:rPr lang="en-US" altLang="en-US" sz="2600" b="1" u="sng"/>
              <a:t>Climate</a:t>
            </a:r>
            <a:r>
              <a:rPr lang="en-US" altLang="en-US" sz="2600"/>
              <a:t> – Long-term atmospheric conditions lasting from weeks to years (e.g. average yearly Lubbock precipitation, global warming)</a:t>
            </a:r>
          </a:p>
          <a:p>
            <a:pPr eaLnBrk="1" hangingPunct="1"/>
            <a:r>
              <a:rPr lang="en-US" altLang="en-US" sz="2600" b="1" u="sng"/>
              <a:t>Meteorology</a:t>
            </a:r>
            <a:r>
              <a:rPr lang="en-US" altLang="en-US" sz="2600"/>
              <a:t> – The study of weather</a:t>
            </a:r>
          </a:p>
        </p:txBody>
      </p:sp>
    </p:spTree>
    <p:extLst>
      <p:ext uri="{BB962C8B-B14F-4D97-AF65-F5344CB8AC3E}">
        <p14:creationId xmlns:p14="http://schemas.microsoft.com/office/powerpoint/2010/main" val="2519976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2">
            <a:extLst>
              <a:ext uri="{FF2B5EF4-FFF2-40B4-BE49-F238E27FC236}">
                <a16:creationId xmlns:a16="http://schemas.microsoft.com/office/drawing/2014/main" id="{68678687-2916-7D43-83A4-97D6E529A709}"/>
              </a:ext>
            </a:extLst>
          </p:cNvPr>
          <p:cNvSpPr>
            <a:spLocks noGrp="1" noChangeArrowheads="1"/>
          </p:cNvSpPr>
          <p:nvPr>
            <p:ph type="title"/>
          </p:nvPr>
        </p:nvSpPr>
        <p:spPr/>
        <p:txBody>
          <a:bodyPr/>
          <a:lstStyle/>
          <a:p>
            <a:pPr eaLnBrk="1" hangingPunct="1"/>
            <a:r>
              <a:rPr lang="en-GB" altLang="en-US"/>
              <a:t>Sulfur cycle</a:t>
            </a:r>
            <a:endParaRPr lang="en-US" altLang="en-US"/>
          </a:p>
        </p:txBody>
      </p:sp>
      <p:pic>
        <p:nvPicPr>
          <p:cNvPr id="309250" name="Picture 4" descr="51BF1168">
            <a:extLst>
              <a:ext uri="{FF2B5EF4-FFF2-40B4-BE49-F238E27FC236}">
                <a16:creationId xmlns:a16="http://schemas.microsoft.com/office/drawing/2014/main" id="{FADFB344-EBA6-A742-B210-0143E12CE21B}"/>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855914" y="1379539"/>
            <a:ext cx="6911975" cy="5299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2999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2">
            <a:extLst>
              <a:ext uri="{FF2B5EF4-FFF2-40B4-BE49-F238E27FC236}">
                <a16:creationId xmlns:a16="http://schemas.microsoft.com/office/drawing/2014/main" id="{98034B2E-E703-B54D-97CF-A50B1CA57F1C}"/>
              </a:ext>
            </a:extLst>
          </p:cNvPr>
          <p:cNvSpPr>
            <a:spLocks noGrp="1" noChangeArrowheads="1"/>
          </p:cNvSpPr>
          <p:nvPr>
            <p:ph type="title"/>
          </p:nvPr>
        </p:nvSpPr>
        <p:spPr/>
        <p:txBody>
          <a:bodyPr/>
          <a:lstStyle/>
          <a:p>
            <a:pPr eaLnBrk="1" hangingPunct="1"/>
            <a:r>
              <a:rPr lang="en-GB" altLang="en-US"/>
              <a:t>Sulfur emissions</a:t>
            </a:r>
            <a:endParaRPr lang="en-US" altLang="en-US"/>
          </a:p>
        </p:txBody>
      </p:sp>
      <p:pic>
        <p:nvPicPr>
          <p:cNvPr id="310274" name="Picture 4" descr="C83D43B6">
            <a:extLst>
              <a:ext uri="{FF2B5EF4-FFF2-40B4-BE49-F238E27FC236}">
                <a16:creationId xmlns:a16="http://schemas.microsoft.com/office/drawing/2014/main" id="{8FBCB0A6-13D9-F544-860C-69F1F4B46056}"/>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703388" y="1808164"/>
            <a:ext cx="8964612" cy="4192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09235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2">
            <a:extLst>
              <a:ext uri="{FF2B5EF4-FFF2-40B4-BE49-F238E27FC236}">
                <a16:creationId xmlns:a16="http://schemas.microsoft.com/office/drawing/2014/main" id="{4D1ED667-F311-294D-BE63-2886213CBFB4}"/>
              </a:ext>
            </a:extLst>
          </p:cNvPr>
          <p:cNvSpPr>
            <a:spLocks noGrp="1" noChangeArrowheads="1"/>
          </p:cNvSpPr>
          <p:nvPr>
            <p:ph type="title"/>
          </p:nvPr>
        </p:nvSpPr>
        <p:spPr/>
        <p:txBody>
          <a:bodyPr/>
          <a:lstStyle/>
          <a:p>
            <a:pPr eaLnBrk="1" hangingPunct="1"/>
            <a:r>
              <a:rPr lang="en-US" altLang="en-US"/>
              <a:t>Ozone</a:t>
            </a:r>
          </a:p>
        </p:txBody>
      </p:sp>
      <p:sp>
        <p:nvSpPr>
          <p:cNvPr id="311298" name="Rectangle 3">
            <a:extLst>
              <a:ext uri="{FF2B5EF4-FFF2-40B4-BE49-F238E27FC236}">
                <a16:creationId xmlns:a16="http://schemas.microsoft.com/office/drawing/2014/main" id="{1899C238-2295-1C42-AEC8-17B03CDB86BA}"/>
              </a:ext>
            </a:extLst>
          </p:cNvPr>
          <p:cNvSpPr>
            <a:spLocks noGrp="1" noChangeArrowheads="1"/>
          </p:cNvSpPr>
          <p:nvPr>
            <p:ph type="body" idx="1"/>
          </p:nvPr>
        </p:nvSpPr>
        <p:spPr/>
        <p:txBody>
          <a:bodyPr/>
          <a:lstStyle/>
          <a:p>
            <a:pPr eaLnBrk="1" hangingPunct="1"/>
            <a:r>
              <a:rPr lang="en-US" altLang="en-US" b="1"/>
              <a:t>Ozone</a:t>
            </a:r>
            <a:r>
              <a:rPr lang="en-US" altLang="en-US"/>
              <a:t> (O</a:t>
            </a:r>
            <a:r>
              <a:rPr lang="en-US" altLang="en-US" baseline="-25000"/>
              <a:t>3</a:t>
            </a:r>
            <a:r>
              <a:rPr lang="en-US" altLang="en-US"/>
              <a:t>) – A beneficial and harmful variable gas</a:t>
            </a:r>
          </a:p>
        </p:txBody>
      </p:sp>
    </p:spTree>
    <p:extLst>
      <p:ext uri="{BB962C8B-B14F-4D97-AF65-F5344CB8AC3E}">
        <p14:creationId xmlns:p14="http://schemas.microsoft.com/office/powerpoint/2010/main" val="3022948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a:extLst>
              <a:ext uri="{FF2B5EF4-FFF2-40B4-BE49-F238E27FC236}">
                <a16:creationId xmlns:a16="http://schemas.microsoft.com/office/drawing/2014/main" id="{C859C07B-CEEC-8344-AB97-2925CE0FC8F3}"/>
              </a:ext>
            </a:extLst>
          </p:cNvPr>
          <p:cNvSpPr>
            <a:spLocks noGrp="1" noChangeArrowheads="1"/>
          </p:cNvSpPr>
          <p:nvPr>
            <p:ph type="title"/>
          </p:nvPr>
        </p:nvSpPr>
        <p:spPr/>
        <p:txBody>
          <a:bodyPr/>
          <a:lstStyle/>
          <a:p>
            <a:pPr eaLnBrk="1" hangingPunct="1"/>
            <a:r>
              <a:rPr lang="en-US" altLang="en-US"/>
              <a:t>Ozone</a:t>
            </a:r>
          </a:p>
        </p:txBody>
      </p:sp>
      <p:sp>
        <p:nvSpPr>
          <p:cNvPr id="312322" name="Rectangle 3">
            <a:extLst>
              <a:ext uri="{FF2B5EF4-FFF2-40B4-BE49-F238E27FC236}">
                <a16:creationId xmlns:a16="http://schemas.microsoft.com/office/drawing/2014/main" id="{5D576C92-BBE0-D240-8976-14DAE3B00B0F}"/>
              </a:ext>
            </a:extLst>
          </p:cNvPr>
          <p:cNvSpPr>
            <a:spLocks noGrp="1" noChangeArrowheads="1"/>
          </p:cNvSpPr>
          <p:nvPr>
            <p:ph type="body" idx="1"/>
          </p:nvPr>
        </p:nvSpPr>
        <p:spPr/>
        <p:txBody>
          <a:bodyPr/>
          <a:lstStyle/>
          <a:p>
            <a:pPr eaLnBrk="1" hangingPunct="1"/>
            <a:r>
              <a:rPr lang="en-US" altLang="en-US" b="1"/>
              <a:t>Ozone</a:t>
            </a:r>
            <a:r>
              <a:rPr lang="en-US" altLang="en-US"/>
              <a:t> (O</a:t>
            </a:r>
            <a:r>
              <a:rPr lang="en-US" altLang="en-US" baseline="-25000"/>
              <a:t>3</a:t>
            </a:r>
            <a:r>
              <a:rPr lang="en-US" altLang="en-US"/>
              <a:t>) – A beneficial and harmful variable gas</a:t>
            </a:r>
          </a:p>
          <a:p>
            <a:pPr lvl="2" eaLnBrk="1" hangingPunct="1"/>
            <a:r>
              <a:rPr lang="en-US" altLang="en-US" sz="2200"/>
              <a:t>O</a:t>
            </a:r>
            <a:r>
              <a:rPr lang="en-US" altLang="en-US" sz="2200" baseline="-25000"/>
              <a:t>3</a:t>
            </a:r>
            <a:r>
              <a:rPr lang="en-US" altLang="en-US" sz="2200"/>
              <a:t> concentrations in the stratosphere (~10-30 miles above sea level) are relatively high (15 ppm), occurs from natural chemical reactions</a:t>
            </a:r>
          </a:p>
          <a:p>
            <a:pPr lvl="2" eaLnBrk="1" hangingPunct="1">
              <a:buFontTx/>
              <a:buNone/>
            </a:pPr>
            <a:r>
              <a:rPr lang="en-US" altLang="en-US" sz="2800"/>
              <a:t>	                           </a:t>
            </a:r>
            <a:r>
              <a:rPr lang="en-US" altLang="en-US"/>
              <a:t>Absorbs UV radiation!!</a:t>
            </a:r>
          </a:p>
          <a:p>
            <a:pPr lvl="2" eaLnBrk="1" hangingPunct="1">
              <a:buFontTx/>
              <a:buNone/>
            </a:pPr>
            <a:endParaRPr lang="en-US" altLang="en-US"/>
          </a:p>
        </p:txBody>
      </p:sp>
      <p:sp>
        <p:nvSpPr>
          <p:cNvPr id="312323" name="Line 4">
            <a:extLst>
              <a:ext uri="{FF2B5EF4-FFF2-40B4-BE49-F238E27FC236}">
                <a16:creationId xmlns:a16="http://schemas.microsoft.com/office/drawing/2014/main" id="{22F54775-6632-A740-AECC-2E62FBF593F9}"/>
              </a:ext>
            </a:extLst>
          </p:cNvPr>
          <p:cNvSpPr>
            <a:spLocks noChangeShapeType="1"/>
          </p:cNvSpPr>
          <p:nvPr/>
        </p:nvSpPr>
        <p:spPr bwMode="auto">
          <a:xfrm>
            <a:off x="3200400" y="4038600"/>
            <a:ext cx="198120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cs typeface="Arial"/>
            </a:endParaRPr>
          </a:p>
        </p:txBody>
      </p:sp>
    </p:spTree>
    <p:extLst>
      <p:ext uri="{BB962C8B-B14F-4D97-AF65-F5344CB8AC3E}">
        <p14:creationId xmlns:p14="http://schemas.microsoft.com/office/powerpoint/2010/main" val="1908151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2">
            <a:extLst>
              <a:ext uri="{FF2B5EF4-FFF2-40B4-BE49-F238E27FC236}">
                <a16:creationId xmlns:a16="http://schemas.microsoft.com/office/drawing/2014/main" id="{42B0AE24-EC99-8D46-ABAE-52C05829C99B}"/>
              </a:ext>
            </a:extLst>
          </p:cNvPr>
          <p:cNvSpPr>
            <a:spLocks noGrp="1" noChangeArrowheads="1"/>
          </p:cNvSpPr>
          <p:nvPr>
            <p:ph type="title"/>
          </p:nvPr>
        </p:nvSpPr>
        <p:spPr/>
        <p:txBody>
          <a:bodyPr/>
          <a:lstStyle/>
          <a:p>
            <a:pPr eaLnBrk="1" hangingPunct="1"/>
            <a:r>
              <a:rPr lang="en-US" altLang="en-US"/>
              <a:t>Ozone</a:t>
            </a:r>
          </a:p>
        </p:txBody>
      </p:sp>
      <p:sp>
        <p:nvSpPr>
          <p:cNvPr id="313346" name="Rectangle 3">
            <a:extLst>
              <a:ext uri="{FF2B5EF4-FFF2-40B4-BE49-F238E27FC236}">
                <a16:creationId xmlns:a16="http://schemas.microsoft.com/office/drawing/2014/main" id="{6A5A7AE1-8C80-144D-8B3B-DC5A2566FC37}"/>
              </a:ext>
            </a:extLst>
          </p:cNvPr>
          <p:cNvSpPr>
            <a:spLocks noGrp="1" noChangeArrowheads="1"/>
          </p:cNvSpPr>
          <p:nvPr>
            <p:ph type="body" idx="1"/>
          </p:nvPr>
        </p:nvSpPr>
        <p:spPr/>
        <p:txBody>
          <a:bodyPr/>
          <a:lstStyle/>
          <a:p>
            <a:pPr eaLnBrk="1" hangingPunct="1"/>
            <a:r>
              <a:rPr lang="en-US" altLang="en-US" b="1"/>
              <a:t>Ozone</a:t>
            </a:r>
            <a:r>
              <a:rPr lang="en-US" altLang="en-US"/>
              <a:t> (O</a:t>
            </a:r>
            <a:r>
              <a:rPr lang="en-US" altLang="en-US" baseline="-25000"/>
              <a:t>3</a:t>
            </a:r>
            <a:r>
              <a:rPr lang="en-US" altLang="en-US"/>
              <a:t>) – A beneficial and harmful variable gas</a:t>
            </a:r>
          </a:p>
          <a:p>
            <a:pPr lvl="2" eaLnBrk="1" hangingPunct="1"/>
            <a:r>
              <a:rPr lang="en-US" altLang="en-US" sz="2200"/>
              <a:t>O</a:t>
            </a:r>
            <a:r>
              <a:rPr lang="en-US" altLang="en-US" sz="2200" baseline="-25000"/>
              <a:t>3</a:t>
            </a:r>
            <a:r>
              <a:rPr lang="en-US" altLang="en-US" sz="2200"/>
              <a:t> concentrations in the stratosphere (~10-30 miles above sea level) are relatively high (15 ppm), occurs from natural chemical reactions</a:t>
            </a:r>
          </a:p>
          <a:p>
            <a:pPr lvl="2" eaLnBrk="1" hangingPunct="1">
              <a:buFontTx/>
              <a:buNone/>
            </a:pPr>
            <a:r>
              <a:rPr lang="en-US" altLang="en-US" sz="2800"/>
              <a:t>	                           </a:t>
            </a:r>
            <a:r>
              <a:rPr lang="en-US" altLang="en-US"/>
              <a:t>Absorbs UV radiation!!</a:t>
            </a:r>
          </a:p>
          <a:p>
            <a:pPr lvl="2" eaLnBrk="1" hangingPunct="1">
              <a:buFontTx/>
              <a:buNone/>
            </a:pPr>
            <a:endParaRPr lang="en-US" altLang="en-US"/>
          </a:p>
          <a:p>
            <a:pPr lvl="2" eaLnBrk="1" hangingPunct="1"/>
            <a:r>
              <a:rPr lang="en-US" altLang="en-US" sz="2200"/>
              <a:t>O</a:t>
            </a:r>
            <a:r>
              <a:rPr lang="en-US" altLang="en-US" sz="2200" baseline="-25000"/>
              <a:t>3</a:t>
            </a:r>
            <a:r>
              <a:rPr lang="en-US" altLang="en-US" sz="2200"/>
              <a:t> concentration near earth’s surface is usually near zero, but can increase to 0.15 ppm through chemical reactions in polluted air</a:t>
            </a:r>
          </a:p>
          <a:p>
            <a:pPr lvl="2" eaLnBrk="1" hangingPunct="1">
              <a:buFontTx/>
              <a:buNone/>
            </a:pPr>
            <a:r>
              <a:rPr lang="en-US" altLang="en-US" sz="2800"/>
              <a:t>                             </a:t>
            </a:r>
            <a:r>
              <a:rPr lang="en-US" altLang="en-US"/>
              <a:t>Irritant!!</a:t>
            </a:r>
          </a:p>
        </p:txBody>
      </p:sp>
      <p:sp>
        <p:nvSpPr>
          <p:cNvPr id="313347" name="Line 4">
            <a:extLst>
              <a:ext uri="{FF2B5EF4-FFF2-40B4-BE49-F238E27FC236}">
                <a16:creationId xmlns:a16="http://schemas.microsoft.com/office/drawing/2014/main" id="{D1DB1635-5877-2241-A60A-8B67CAF3F520}"/>
              </a:ext>
            </a:extLst>
          </p:cNvPr>
          <p:cNvSpPr>
            <a:spLocks noChangeShapeType="1"/>
          </p:cNvSpPr>
          <p:nvPr/>
        </p:nvSpPr>
        <p:spPr bwMode="auto">
          <a:xfrm>
            <a:off x="3200400" y="4038600"/>
            <a:ext cx="198120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cs typeface="Arial"/>
            </a:endParaRPr>
          </a:p>
        </p:txBody>
      </p:sp>
      <p:sp>
        <p:nvSpPr>
          <p:cNvPr id="313348" name="Line 5">
            <a:extLst>
              <a:ext uri="{FF2B5EF4-FFF2-40B4-BE49-F238E27FC236}">
                <a16:creationId xmlns:a16="http://schemas.microsoft.com/office/drawing/2014/main" id="{49879D83-8EF9-E44D-BE5C-6A03AF11EE6B}"/>
              </a:ext>
            </a:extLst>
          </p:cNvPr>
          <p:cNvSpPr>
            <a:spLocks noChangeShapeType="1"/>
          </p:cNvSpPr>
          <p:nvPr/>
        </p:nvSpPr>
        <p:spPr bwMode="auto">
          <a:xfrm>
            <a:off x="3200400" y="6019800"/>
            <a:ext cx="198120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cs typeface="Arial"/>
            </a:endParaRPr>
          </a:p>
        </p:txBody>
      </p:sp>
    </p:spTree>
    <p:extLst>
      <p:ext uri="{BB962C8B-B14F-4D97-AF65-F5344CB8AC3E}">
        <p14:creationId xmlns:p14="http://schemas.microsoft.com/office/powerpoint/2010/main" val="1364224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a:extLst>
              <a:ext uri="{FF2B5EF4-FFF2-40B4-BE49-F238E27FC236}">
                <a16:creationId xmlns:a16="http://schemas.microsoft.com/office/drawing/2014/main" id="{2125CEB5-C18E-AE44-B9F1-DDC41B20B0B7}"/>
              </a:ext>
            </a:extLst>
          </p:cNvPr>
          <p:cNvSpPr>
            <a:spLocks noGrp="1" noChangeArrowheads="1"/>
          </p:cNvSpPr>
          <p:nvPr>
            <p:ph type="title"/>
          </p:nvPr>
        </p:nvSpPr>
        <p:spPr/>
        <p:txBody>
          <a:bodyPr/>
          <a:lstStyle/>
          <a:p>
            <a:pPr eaLnBrk="1" hangingPunct="1"/>
            <a:r>
              <a:rPr lang="en-US" altLang="en-US" sz="4000"/>
              <a:t>Stratospheric Ozone Creation and Destruction</a:t>
            </a:r>
          </a:p>
        </p:txBody>
      </p:sp>
      <p:sp>
        <p:nvSpPr>
          <p:cNvPr id="314370" name="Rectangle 3">
            <a:extLst>
              <a:ext uri="{FF2B5EF4-FFF2-40B4-BE49-F238E27FC236}">
                <a16:creationId xmlns:a16="http://schemas.microsoft.com/office/drawing/2014/main" id="{205D6FDD-6D81-154F-B01F-D8E9DEF0ADD9}"/>
              </a:ext>
            </a:extLst>
          </p:cNvPr>
          <p:cNvSpPr>
            <a:spLocks noGrp="1" noChangeArrowheads="1"/>
          </p:cNvSpPr>
          <p:nvPr>
            <p:ph type="body" idx="1"/>
          </p:nvPr>
        </p:nvSpPr>
        <p:spPr/>
        <p:txBody>
          <a:bodyPr/>
          <a:lstStyle/>
          <a:p>
            <a:pPr eaLnBrk="1" hangingPunct="1"/>
            <a:r>
              <a:rPr lang="en-US" altLang="en-US"/>
              <a:t>Natural ozone cycle</a:t>
            </a:r>
          </a:p>
          <a:p>
            <a:pPr lvl="2" eaLnBrk="1" hangingPunct="1">
              <a:buFontTx/>
              <a:buNone/>
            </a:pPr>
            <a:r>
              <a:rPr lang="en-US" altLang="en-US" sz="2600"/>
              <a:t>O</a:t>
            </a:r>
            <a:r>
              <a:rPr lang="en-US" altLang="en-US" sz="2600" baseline="-25000"/>
              <a:t>2</a:t>
            </a:r>
            <a:r>
              <a:rPr lang="en-US" altLang="en-US" sz="2600"/>
              <a:t> + uv</a:t>
            </a:r>
            <a:r>
              <a:rPr lang="en-US" altLang="en-US"/>
              <a:t> </a:t>
            </a:r>
            <a:r>
              <a:rPr lang="en-US" altLang="en-US" sz="2100">
                <a:sym typeface="Wingdings" pitchFamily="2" charset="2"/>
              </a:rPr>
              <a:t>--&gt;</a:t>
            </a:r>
            <a:r>
              <a:rPr lang="en-US" altLang="en-US">
                <a:sym typeface="Wingdings" pitchFamily="2" charset="2"/>
              </a:rPr>
              <a:t> </a:t>
            </a:r>
            <a:r>
              <a:rPr lang="en-US" altLang="en-US" sz="2600">
                <a:sym typeface="Wingdings" pitchFamily="2" charset="2"/>
              </a:rPr>
              <a:t>O + O</a:t>
            </a:r>
          </a:p>
          <a:p>
            <a:pPr lvl="2" eaLnBrk="1" hangingPunct="1">
              <a:buFontTx/>
              <a:buNone/>
            </a:pPr>
            <a:r>
              <a:rPr lang="en-US" altLang="en-US" sz="2600">
                <a:sym typeface="Wingdings" pitchFamily="2" charset="2"/>
              </a:rPr>
              <a:t>O</a:t>
            </a:r>
            <a:r>
              <a:rPr lang="en-US" altLang="en-US" sz="2600" baseline="-25000">
                <a:sym typeface="Wingdings" pitchFamily="2" charset="2"/>
              </a:rPr>
              <a:t>2</a:t>
            </a:r>
            <a:r>
              <a:rPr lang="en-US" altLang="en-US" sz="2600">
                <a:sym typeface="Wingdings" pitchFamily="2" charset="2"/>
              </a:rPr>
              <a:t> + O </a:t>
            </a:r>
            <a:r>
              <a:rPr lang="en-US" altLang="en-US" sz="2100">
                <a:sym typeface="Wingdings" pitchFamily="2" charset="2"/>
              </a:rPr>
              <a:t>--&gt;</a:t>
            </a:r>
            <a:r>
              <a:rPr lang="en-US" altLang="en-US" sz="2600">
                <a:sym typeface="Wingdings" pitchFamily="2" charset="2"/>
              </a:rPr>
              <a:t> O</a:t>
            </a:r>
            <a:r>
              <a:rPr lang="en-US" altLang="en-US" sz="2600" baseline="-25000">
                <a:sym typeface="Wingdings" pitchFamily="2" charset="2"/>
              </a:rPr>
              <a:t>3</a:t>
            </a:r>
          </a:p>
          <a:p>
            <a:pPr lvl="2" eaLnBrk="1" hangingPunct="1">
              <a:buFontTx/>
              <a:buNone/>
            </a:pPr>
            <a:r>
              <a:rPr lang="en-US" altLang="en-US" sz="2600">
                <a:sym typeface="Wingdings" pitchFamily="2" charset="2"/>
              </a:rPr>
              <a:t>O</a:t>
            </a:r>
            <a:r>
              <a:rPr lang="en-US" altLang="en-US" sz="2600" baseline="-25000">
                <a:sym typeface="Wingdings" pitchFamily="2" charset="2"/>
              </a:rPr>
              <a:t>3</a:t>
            </a:r>
            <a:r>
              <a:rPr lang="en-US" altLang="en-US" sz="2600">
                <a:sym typeface="Wingdings" pitchFamily="2" charset="2"/>
              </a:rPr>
              <a:t> + uv </a:t>
            </a:r>
            <a:r>
              <a:rPr lang="en-US" altLang="en-US" sz="2100">
                <a:sym typeface="Wingdings" pitchFamily="2" charset="2"/>
              </a:rPr>
              <a:t>--&gt;</a:t>
            </a:r>
            <a:r>
              <a:rPr lang="en-US" altLang="en-US" sz="2600">
                <a:sym typeface="Wingdings" pitchFamily="2" charset="2"/>
              </a:rPr>
              <a:t> O + O</a:t>
            </a:r>
            <a:r>
              <a:rPr lang="en-US" altLang="en-US" sz="2600" baseline="-25000">
                <a:sym typeface="Wingdings" pitchFamily="2" charset="2"/>
              </a:rPr>
              <a:t>2</a:t>
            </a:r>
          </a:p>
          <a:p>
            <a:pPr lvl="2" eaLnBrk="1" hangingPunct="1">
              <a:buFontTx/>
              <a:buNone/>
            </a:pPr>
            <a:endParaRPr lang="en-US" altLang="en-US" sz="2600" baseline="-25000">
              <a:sym typeface="Wingdings" pitchFamily="2" charset="2"/>
            </a:endParaRPr>
          </a:p>
          <a:p>
            <a:pPr lvl="2" eaLnBrk="1" hangingPunct="1">
              <a:buFontTx/>
              <a:buNone/>
            </a:pPr>
            <a:endParaRPr lang="en-US" altLang="en-US" sz="2600" baseline="-25000">
              <a:sym typeface="Wingdings" pitchFamily="2" charset="2"/>
            </a:endParaRPr>
          </a:p>
        </p:txBody>
      </p:sp>
    </p:spTree>
    <p:extLst>
      <p:ext uri="{BB962C8B-B14F-4D97-AF65-F5344CB8AC3E}">
        <p14:creationId xmlns:p14="http://schemas.microsoft.com/office/powerpoint/2010/main" val="26265917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a:extLst>
              <a:ext uri="{FF2B5EF4-FFF2-40B4-BE49-F238E27FC236}">
                <a16:creationId xmlns:a16="http://schemas.microsoft.com/office/drawing/2014/main" id="{8DCB1E82-9557-9348-BCE0-01C21D9EBC2C}"/>
              </a:ext>
            </a:extLst>
          </p:cNvPr>
          <p:cNvSpPr>
            <a:spLocks noGrp="1" noChangeArrowheads="1"/>
          </p:cNvSpPr>
          <p:nvPr>
            <p:ph type="title"/>
          </p:nvPr>
        </p:nvSpPr>
        <p:spPr/>
        <p:txBody>
          <a:bodyPr/>
          <a:lstStyle/>
          <a:p>
            <a:pPr eaLnBrk="1" hangingPunct="1"/>
            <a:r>
              <a:rPr lang="en-US" altLang="en-US" sz="4000"/>
              <a:t>Stratospheric Ozone Creation and Destruction</a:t>
            </a:r>
          </a:p>
        </p:txBody>
      </p:sp>
      <p:sp>
        <p:nvSpPr>
          <p:cNvPr id="315394" name="Rectangle 3">
            <a:extLst>
              <a:ext uri="{FF2B5EF4-FFF2-40B4-BE49-F238E27FC236}">
                <a16:creationId xmlns:a16="http://schemas.microsoft.com/office/drawing/2014/main" id="{5A3D74A9-80FF-E045-B978-FEF665F934BA}"/>
              </a:ext>
            </a:extLst>
          </p:cNvPr>
          <p:cNvSpPr>
            <a:spLocks noGrp="1" noChangeArrowheads="1"/>
          </p:cNvSpPr>
          <p:nvPr>
            <p:ph type="body" idx="1"/>
          </p:nvPr>
        </p:nvSpPr>
        <p:spPr/>
        <p:txBody>
          <a:bodyPr/>
          <a:lstStyle/>
          <a:p>
            <a:pPr eaLnBrk="1" hangingPunct="1"/>
            <a:r>
              <a:rPr lang="en-US" altLang="en-US"/>
              <a:t>Natural ozone cycle</a:t>
            </a:r>
          </a:p>
          <a:p>
            <a:pPr lvl="2" eaLnBrk="1" hangingPunct="1">
              <a:buFontTx/>
              <a:buNone/>
            </a:pPr>
            <a:r>
              <a:rPr lang="en-US" altLang="en-US" sz="2600"/>
              <a:t>O</a:t>
            </a:r>
            <a:r>
              <a:rPr lang="en-US" altLang="en-US" sz="2600" baseline="-25000"/>
              <a:t>2</a:t>
            </a:r>
            <a:r>
              <a:rPr lang="en-US" altLang="en-US" sz="2600"/>
              <a:t> + uv</a:t>
            </a:r>
            <a:r>
              <a:rPr lang="en-US" altLang="en-US"/>
              <a:t> </a:t>
            </a:r>
            <a:r>
              <a:rPr lang="en-US" altLang="en-US" sz="2100">
                <a:sym typeface="Wingdings" pitchFamily="2" charset="2"/>
              </a:rPr>
              <a:t>--&gt;</a:t>
            </a:r>
            <a:r>
              <a:rPr lang="en-US" altLang="en-US">
                <a:sym typeface="Wingdings" pitchFamily="2" charset="2"/>
              </a:rPr>
              <a:t> </a:t>
            </a:r>
            <a:r>
              <a:rPr lang="en-US" altLang="en-US" sz="2600">
                <a:sym typeface="Wingdings" pitchFamily="2" charset="2"/>
              </a:rPr>
              <a:t>O + O</a:t>
            </a:r>
          </a:p>
          <a:p>
            <a:pPr lvl="2" eaLnBrk="1" hangingPunct="1">
              <a:buFontTx/>
              <a:buNone/>
            </a:pPr>
            <a:r>
              <a:rPr lang="en-US" altLang="en-US" sz="2600">
                <a:sym typeface="Wingdings" pitchFamily="2" charset="2"/>
              </a:rPr>
              <a:t>O</a:t>
            </a:r>
            <a:r>
              <a:rPr lang="en-US" altLang="en-US" sz="2600" baseline="-25000">
                <a:sym typeface="Wingdings" pitchFamily="2" charset="2"/>
              </a:rPr>
              <a:t>2</a:t>
            </a:r>
            <a:r>
              <a:rPr lang="en-US" altLang="en-US" sz="2600">
                <a:sym typeface="Wingdings" pitchFamily="2" charset="2"/>
              </a:rPr>
              <a:t> + O </a:t>
            </a:r>
            <a:r>
              <a:rPr lang="en-US" altLang="en-US" sz="2100">
                <a:sym typeface="Wingdings" pitchFamily="2" charset="2"/>
              </a:rPr>
              <a:t>--&gt;</a:t>
            </a:r>
            <a:r>
              <a:rPr lang="en-US" altLang="en-US" sz="2600">
                <a:sym typeface="Wingdings" pitchFamily="2" charset="2"/>
              </a:rPr>
              <a:t> O</a:t>
            </a:r>
            <a:r>
              <a:rPr lang="en-US" altLang="en-US" sz="2600" baseline="-25000">
                <a:sym typeface="Wingdings" pitchFamily="2" charset="2"/>
              </a:rPr>
              <a:t>3</a:t>
            </a:r>
          </a:p>
          <a:p>
            <a:pPr lvl="2" eaLnBrk="1" hangingPunct="1">
              <a:buFontTx/>
              <a:buNone/>
            </a:pPr>
            <a:r>
              <a:rPr lang="en-US" altLang="en-US" sz="2600">
                <a:sym typeface="Wingdings" pitchFamily="2" charset="2"/>
              </a:rPr>
              <a:t>O</a:t>
            </a:r>
            <a:r>
              <a:rPr lang="en-US" altLang="en-US" sz="2600" baseline="-25000">
                <a:sym typeface="Wingdings" pitchFamily="2" charset="2"/>
              </a:rPr>
              <a:t>3</a:t>
            </a:r>
            <a:r>
              <a:rPr lang="en-US" altLang="en-US" sz="2600">
                <a:sym typeface="Wingdings" pitchFamily="2" charset="2"/>
              </a:rPr>
              <a:t> + uv </a:t>
            </a:r>
            <a:r>
              <a:rPr lang="en-US" altLang="en-US" sz="2100">
                <a:sym typeface="Wingdings" pitchFamily="2" charset="2"/>
              </a:rPr>
              <a:t>--&gt;</a:t>
            </a:r>
            <a:r>
              <a:rPr lang="en-US" altLang="en-US" sz="2600">
                <a:sym typeface="Wingdings" pitchFamily="2" charset="2"/>
              </a:rPr>
              <a:t> O + O</a:t>
            </a:r>
            <a:r>
              <a:rPr lang="en-US" altLang="en-US" sz="2600" baseline="-25000">
                <a:sym typeface="Wingdings" pitchFamily="2" charset="2"/>
              </a:rPr>
              <a:t>2</a:t>
            </a:r>
          </a:p>
          <a:p>
            <a:pPr lvl="2" eaLnBrk="1" hangingPunct="1">
              <a:buFontTx/>
              <a:buNone/>
            </a:pPr>
            <a:endParaRPr lang="en-US" altLang="en-US" sz="2600" baseline="-25000">
              <a:sym typeface="Wingdings" pitchFamily="2" charset="2"/>
            </a:endParaRPr>
          </a:p>
          <a:p>
            <a:pPr eaLnBrk="1" hangingPunct="1"/>
            <a:r>
              <a:rPr lang="en-US" altLang="en-US"/>
              <a:t>After introduction of CFCs</a:t>
            </a:r>
          </a:p>
          <a:p>
            <a:pPr eaLnBrk="1" hangingPunct="1">
              <a:buFontTx/>
              <a:buNone/>
            </a:pPr>
            <a:r>
              <a:rPr lang="en-US" altLang="en-US"/>
              <a:t>		</a:t>
            </a:r>
            <a:r>
              <a:rPr lang="en-US" altLang="en-US" sz="2600"/>
              <a:t>CFC + uv </a:t>
            </a:r>
            <a:r>
              <a:rPr lang="en-US" altLang="en-US" sz="2100">
                <a:sym typeface="Wingdings" pitchFamily="2" charset="2"/>
              </a:rPr>
              <a:t>--&gt;</a:t>
            </a:r>
            <a:r>
              <a:rPr lang="en-US" altLang="en-US" sz="2600"/>
              <a:t> Cl + CFC</a:t>
            </a:r>
            <a:r>
              <a:rPr lang="en-US" altLang="en-US" sz="2600" baseline="30000"/>
              <a:t>byproduct</a:t>
            </a:r>
          </a:p>
          <a:p>
            <a:pPr eaLnBrk="1" hangingPunct="1">
              <a:buFontTx/>
              <a:buNone/>
            </a:pPr>
            <a:r>
              <a:rPr lang="en-US" altLang="en-US" sz="2600" baseline="30000"/>
              <a:t>		</a:t>
            </a:r>
            <a:r>
              <a:rPr lang="en-US" altLang="en-US" sz="2600"/>
              <a:t>Cl + O</a:t>
            </a:r>
            <a:r>
              <a:rPr lang="en-US" altLang="en-US" sz="2600" baseline="-25000"/>
              <a:t>3</a:t>
            </a:r>
            <a:r>
              <a:rPr lang="en-US" altLang="en-US" sz="2600"/>
              <a:t> </a:t>
            </a:r>
            <a:r>
              <a:rPr lang="en-US" altLang="en-US" sz="2100">
                <a:sym typeface="Wingdings" pitchFamily="2" charset="2"/>
              </a:rPr>
              <a:t>--&gt;</a:t>
            </a:r>
            <a:r>
              <a:rPr lang="en-US" altLang="en-US" sz="2600">
                <a:sym typeface="Wingdings" pitchFamily="2" charset="2"/>
              </a:rPr>
              <a:t> ClO + O</a:t>
            </a:r>
            <a:r>
              <a:rPr lang="en-US" altLang="en-US" sz="2600" baseline="-25000">
                <a:sym typeface="Wingdings" pitchFamily="2" charset="2"/>
              </a:rPr>
              <a:t>2</a:t>
            </a:r>
          </a:p>
          <a:p>
            <a:pPr eaLnBrk="1" hangingPunct="1">
              <a:buFontTx/>
              <a:buNone/>
            </a:pPr>
            <a:r>
              <a:rPr lang="en-US" altLang="en-US" sz="2600">
                <a:sym typeface="Wingdings" pitchFamily="2" charset="2"/>
              </a:rPr>
              <a:t>		O + ClO </a:t>
            </a:r>
            <a:r>
              <a:rPr lang="en-US" altLang="en-US" sz="2100">
                <a:sym typeface="Wingdings" pitchFamily="2" charset="2"/>
              </a:rPr>
              <a:t>--&gt;</a:t>
            </a:r>
            <a:r>
              <a:rPr lang="en-US" altLang="en-US" sz="2600">
                <a:sym typeface="Wingdings" pitchFamily="2" charset="2"/>
              </a:rPr>
              <a:t> </a:t>
            </a:r>
            <a:r>
              <a:rPr lang="en-US" altLang="en-US" sz="2600"/>
              <a:t>Cl </a:t>
            </a:r>
            <a:r>
              <a:rPr lang="en-US" altLang="en-US" sz="2600">
                <a:sym typeface="Wingdings" pitchFamily="2" charset="2"/>
              </a:rPr>
              <a:t>+ O</a:t>
            </a:r>
            <a:r>
              <a:rPr lang="en-US" altLang="en-US" sz="2600" baseline="-25000">
                <a:sym typeface="Wingdings" pitchFamily="2" charset="2"/>
              </a:rPr>
              <a:t>2</a:t>
            </a:r>
            <a:endParaRPr lang="en-US" altLang="en-US" sz="2600" baseline="30000"/>
          </a:p>
          <a:p>
            <a:pPr lvl="2" eaLnBrk="1" hangingPunct="1">
              <a:buFontTx/>
              <a:buNone/>
            </a:pPr>
            <a:endParaRPr lang="en-US" altLang="en-US" sz="2600" baseline="-25000">
              <a:sym typeface="Wingdings" pitchFamily="2" charset="2"/>
            </a:endParaRPr>
          </a:p>
        </p:txBody>
      </p:sp>
      <p:pic>
        <p:nvPicPr>
          <p:cNvPr id="315395" name="Picture 4" descr="Aguado_Figure_01_2_1">
            <a:extLst>
              <a:ext uri="{FF2B5EF4-FFF2-40B4-BE49-F238E27FC236}">
                <a16:creationId xmlns:a16="http://schemas.microsoft.com/office/drawing/2014/main" id="{2205C815-53B2-AA4D-ACE1-51E198E9D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600" b="52490"/>
          <a:stretch>
            <a:fillRect/>
          </a:stretch>
        </p:blipFill>
        <p:spPr bwMode="auto">
          <a:xfrm>
            <a:off x="7543800" y="3886201"/>
            <a:ext cx="2971800"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396" name="Picture 5" descr="Aguado_Figure_01_2_1">
            <a:extLst>
              <a:ext uri="{FF2B5EF4-FFF2-40B4-BE49-F238E27FC236}">
                <a16:creationId xmlns:a16="http://schemas.microsoft.com/office/drawing/2014/main" id="{32450A4F-494D-D14D-A7F3-6CCFA69C6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299" t="48991" r="33299" b="31494"/>
          <a:stretch>
            <a:fillRect/>
          </a:stretch>
        </p:blipFill>
        <p:spPr bwMode="auto">
          <a:xfrm>
            <a:off x="7696201" y="5867400"/>
            <a:ext cx="2670175"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6033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Slide Number Placeholder 6">
            <a:extLst>
              <a:ext uri="{FF2B5EF4-FFF2-40B4-BE49-F238E27FC236}">
                <a16:creationId xmlns:a16="http://schemas.microsoft.com/office/drawing/2014/main" id="{4CE4FEF4-D087-2F4D-91CB-33AED76BCB71}"/>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None/>
            </a:pPr>
            <a:fld id="{7A81A6F9-7F97-FD4E-AAB5-641AD0985EE0}" type="slidenum">
              <a:rPr lang="en-US" altLang="en-US" sz="1400">
                <a:solidFill>
                  <a:srgbClr val="FFCC00"/>
                </a:solidFill>
                <a:latin typeface="Arial Black" panose="020B0604020202020204" pitchFamily="34" charset="0"/>
              </a:rPr>
              <a:pPr fontAlgn="base">
                <a:spcBef>
                  <a:spcPct val="0"/>
                </a:spcBef>
                <a:spcAft>
                  <a:spcPct val="0"/>
                </a:spcAft>
                <a:buNone/>
              </a:pPr>
              <a:t>57</a:t>
            </a:fld>
            <a:endParaRPr lang="en-US" altLang="en-US" sz="1400">
              <a:solidFill>
                <a:srgbClr val="FFCC00"/>
              </a:solidFill>
              <a:latin typeface="Arial Black" panose="020B0604020202020204" pitchFamily="34" charset="0"/>
            </a:endParaRPr>
          </a:p>
        </p:txBody>
      </p:sp>
      <p:sp>
        <p:nvSpPr>
          <p:cNvPr id="316418" name="Rectangle 2">
            <a:extLst>
              <a:ext uri="{FF2B5EF4-FFF2-40B4-BE49-F238E27FC236}">
                <a16:creationId xmlns:a16="http://schemas.microsoft.com/office/drawing/2014/main" id="{60E5A393-347F-B54E-9BE9-9E4B2283A262}"/>
              </a:ext>
            </a:extLst>
          </p:cNvPr>
          <p:cNvSpPr>
            <a:spLocks noGrp="1" noChangeArrowheads="1"/>
          </p:cNvSpPr>
          <p:nvPr>
            <p:ph type="title"/>
          </p:nvPr>
        </p:nvSpPr>
        <p:spPr/>
        <p:txBody>
          <a:bodyPr/>
          <a:lstStyle/>
          <a:p>
            <a:r>
              <a:rPr lang="en-US" altLang="en-US"/>
              <a:t>The Antarctic Ozone Hole</a:t>
            </a:r>
            <a:br>
              <a:rPr lang="en-US" altLang="en-US"/>
            </a:br>
            <a:endParaRPr lang="en-US" altLang="en-US"/>
          </a:p>
        </p:txBody>
      </p:sp>
      <p:sp>
        <p:nvSpPr>
          <p:cNvPr id="316419" name="Rectangle 12">
            <a:extLst>
              <a:ext uri="{FF2B5EF4-FFF2-40B4-BE49-F238E27FC236}">
                <a16:creationId xmlns:a16="http://schemas.microsoft.com/office/drawing/2014/main" id="{D94A18BA-18EA-614B-AF4B-C2BDAEBCDEA9}"/>
              </a:ext>
            </a:extLst>
          </p:cNvPr>
          <p:cNvSpPr>
            <a:spLocks noGrp="1" noChangeArrowheads="1"/>
          </p:cNvSpPr>
          <p:nvPr>
            <p:ph type="body" sz="half" idx="2"/>
          </p:nvPr>
        </p:nvSpPr>
        <p:spPr/>
        <p:txBody>
          <a:bodyPr/>
          <a:lstStyle/>
          <a:p>
            <a:r>
              <a:rPr lang="en-US" altLang="en-US" sz="2800"/>
              <a:t>The ozone hole is defined as the area having less than 220 </a:t>
            </a:r>
            <a:r>
              <a:rPr lang="en-US" altLang="en-US" sz="2800">
                <a:hlinkClick r:id="rId2"/>
              </a:rPr>
              <a:t>dobson units</a:t>
            </a:r>
            <a:r>
              <a:rPr lang="en-US" altLang="en-US" sz="2800"/>
              <a:t> (DU) of ozone in the overhead column (i.e., between the ground and space).</a:t>
            </a:r>
          </a:p>
          <a:p>
            <a:endParaRPr lang="en-US" altLang="en-US" sz="2800"/>
          </a:p>
        </p:txBody>
      </p:sp>
      <p:sp>
        <p:nvSpPr>
          <p:cNvPr id="316420" name="Rectangle 3">
            <a:extLst>
              <a:ext uri="{FF2B5EF4-FFF2-40B4-BE49-F238E27FC236}">
                <a16:creationId xmlns:a16="http://schemas.microsoft.com/office/drawing/2014/main" id="{5BC762FE-1018-1C49-AE79-3DEE7CCFC09A}"/>
              </a:ext>
            </a:extLst>
          </p:cNvPr>
          <p:cNvSpPr>
            <a:spLocks noChangeArrowheads="1"/>
          </p:cNvSpPr>
          <p:nvPr/>
        </p:nvSpPr>
        <p:spPr bwMode="auto">
          <a:xfrm>
            <a:off x="1641475" y="2325688"/>
            <a:ext cx="45720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0" fontAlgn="base" hangingPunct="0">
              <a:spcBef>
                <a:spcPct val="0"/>
              </a:spcBef>
              <a:spcAft>
                <a:spcPct val="0"/>
              </a:spcAft>
              <a:buNone/>
            </a:pPr>
            <a:r>
              <a:rPr lang="en-US" altLang="en-US" sz="2400">
                <a:solidFill>
                  <a:srgbClr val="222222"/>
                </a:solidFill>
              </a:rPr>
              <a:t>a unit of measurement for the total amount of ozone in the atmosphere above a point on the earth's surface, one Dobson unit being equivalent to a layer of pure ozone 0.01 mm thick at standard temperature and pressure.</a:t>
            </a:r>
            <a:endParaRPr lang="en-US" altLang="en-US" sz="2400">
              <a:solidFill>
                <a:srgbClr val="000000"/>
              </a:solidFill>
              <a:latin typeface="Tahoma" panose="020B0604030504040204" pitchFamily="34" charset="0"/>
            </a:endParaRPr>
          </a:p>
        </p:txBody>
      </p:sp>
    </p:spTree>
    <p:extLst>
      <p:ext uri="{BB962C8B-B14F-4D97-AF65-F5344CB8AC3E}">
        <p14:creationId xmlns:p14="http://schemas.microsoft.com/office/powerpoint/2010/main" val="1223805765"/>
      </p:ext>
    </p:extLst>
  </p:cSld>
  <p:clrMapOvr>
    <a:masterClrMapping/>
  </p:clrMapOvr>
  <p:transition spd="slow">
    <p:pull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Footer Placeholder 4">
            <a:extLst>
              <a:ext uri="{FF2B5EF4-FFF2-40B4-BE49-F238E27FC236}">
                <a16:creationId xmlns:a16="http://schemas.microsoft.com/office/drawing/2014/main" id="{9DCA5D41-88E7-CD42-9E02-86BA69B34B4C}"/>
              </a:ext>
            </a:extLst>
          </p:cNvPr>
          <p:cNvSpPr>
            <a:spLocks noGrp="1"/>
          </p:cNvSpPr>
          <p:nvPr>
            <p:ph type="ftr" sz="quarter" idx="11"/>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400">
                <a:solidFill>
                  <a:srgbClr val="FFCC00"/>
                </a:solidFill>
                <a:latin typeface="Arial Black" panose="020B0604020202020204" pitchFamily="34" charset="0"/>
              </a:rPr>
              <a:t>EGEE 102 - Pisupati</a:t>
            </a:r>
          </a:p>
        </p:txBody>
      </p:sp>
      <p:sp>
        <p:nvSpPr>
          <p:cNvPr id="317442" name="Slide Number Placeholder 5">
            <a:extLst>
              <a:ext uri="{FF2B5EF4-FFF2-40B4-BE49-F238E27FC236}">
                <a16:creationId xmlns:a16="http://schemas.microsoft.com/office/drawing/2014/main" id="{1C78491A-5A0D-894D-ADF5-6F864303414D}"/>
              </a:ext>
            </a:extLst>
          </p:cNvPr>
          <p:cNvSpPr>
            <a:spLocks noGrp="1"/>
          </p:cNvSpPr>
          <p:nvPr>
            <p:ph type="sldNum" sz="quarter" idx="12"/>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fld id="{DED05349-81B8-9A4E-AF01-9FFB9D46AE15}" type="slidenum">
              <a:rPr lang="en-US" altLang="en-US" sz="1400">
                <a:solidFill>
                  <a:srgbClr val="FFCC00"/>
                </a:solidFill>
                <a:latin typeface="Arial Black" panose="020B0604020202020204" pitchFamily="34" charset="0"/>
              </a:rPr>
              <a:pPr fontAlgn="base">
                <a:spcBef>
                  <a:spcPct val="0"/>
                </a:spcBef>
                <a:spcAft>
                  <a:spcPct val="0"/>
                </a:spcAft>
                <a:buClrTx/>
                <a:buNone/>
              </a:pPr>
              <a:t>58</a:t>
            </a:fld>
            <a:endParaRPr lang="en-US" altLang="en-US" sz="1400">
              <a:solidFill>
                <a:srgbClr val="FFCC00"/>
              </a:solidFill>
              <a:latin typeface="Arial Black" panose="020B0604020202020204" pitchFamily="34" charset="0"/>
            </a:endParaRPr>
          </a:p>
        </p:txBody>
      </p:sp>
      <p:sp>
        <p:nvSpPr>
          <p:cNvPr id="317443" name="Rectangle 2">
            <a:extLst>
              <a:ext uri="{FF2B5EF4-FFF2-40B4-BE49-F238E27FC236}">
                <a16:creationId xmlns:a16="http://schemas.microsoft.com/office/drawing/2014/main" id="{04ACA8F0-BE49-484B-A25B-0455F71CBE7C}"/>
              </a:ext>
            </a:extLst>
          </p:cNvPr>
          <p:cNvSpPr>
            <a:spLocks noGrp="1" noChangeArrowheads="1"/>
          </p:cNvSpPr>
          <p:nvPr>
            <p:ph type="title"/>
          </p:nvPr>
        </p:nvSpPr>
        <p:spPr/>
        <p:txBody>
          <a:bodyPr/>
          <a:lstStyle/>
          <a:p>
            <a:pPr eaLnBrk="1" hangingPunct="1"/>
            <a:r>
              <a:rPr lang="en-US" altLang="en-US"/>
              <a:t>Ozone</a:t>
            </a:r>
          </a:p>
        </p:txBody>
      </p:sp>
      <p:sp>
        <p:nvSpPr>
          <p:cNvPr id="317444" name="Rectangle 3">
            <a:extLst>
              <a:ext uri="{FF2B5EF4-FFF2-40B4-BE49-F238E27FC236}">
                <a16:creationId xmlns:a16="http://schemas.microsoft.com/office/drawing/2014/main" id="{1D7A78A4-734E-6741-873C-F296E06F3CC3}"/>
              </a:ext>
            </a:extLst>
          </p:cNvPr>
          <p:cNvSpPr>
            <a:spLocks noGrp="1" noChangeArrowheads="1"/>
          </p:cNvSpPr>
          <p:nvPr>
            <p:ph type="body" idx="1"/>
          </p:nvPr>
        </p:nvSpPr>
        <p:spPr/>
        <p:txBody>
          <a:bodyPr/>
          <a:lstStyle/>
          <a:p>
            <a:pPr eaLnBrk="1" hangingPunct="1">
              <a:lnSpc>
                <a:spcPct val="90000"/>
              </a:lnSpc>
            </a:pPr>
            <a:r>
              <a:rPr lang="en-US" altLang="en-US"/>
              <a:t>O</a:t>
            </a:r>
            <a:r>
              <a:rPr lang="en-US" altLang="en-US" baseline="-25000"/>
              <a:t>3</a:t>
            </a:r>
            <a:endParaRPr lang="en-US" altLang="en-US"/>
          </a:p>
          <a:p>
            <a:pPr eaLnBrk="1" hangingPunct="1">
              <a:lnSpc>
                <a:spcPct val="90000"/>
              </a:lnSpc>
            </a:pPr>
            <a:r>
              <a:rPr lang="en-US" altLang="en-US" b="1"/>
              <a:t>a gas composed of three atoms of oxygen</a:t>
            </a:r>
          </a:p>
          <a:p>
            <a:pPr eaLnBrk="1" hangingPunct="1">
              <a:lnSpc>
                <a:spcPct val="90000"/>
              </a:lnSpc>
            </a:pPr>
            <a:r>
              <a:rPr lang="en-US" altLang="en-US"/>
              <a:t>bluish gas that is harmful to breathe</a:t>
            </a:r>
          </a:p>
          <a:p>
            <a:pPr eaLnBrk="1" hangingPunct="1">
              <a:lnSpc>
                <a:spcPct val="90000"/>
              </a:lnSpc>
            </a:pPr>
            <a:r>
              <a:rPr lang="en-US" altLang="en-US"/>
              <a:t>Nearly 90% of the Earth's ozone is in the </a:t>
            </a:r>
            <a:r>
              <a:rPr lang="en-US" altLang="en-US">
                <a:hlinkClick r:id="" action="ppaction://noaction"/>
              </a:rPr>
              <a:t>stratosphere</a:t>
            </a:r>
            <a:r>
              <a:rPr lang="en-US" altLang="en-US"/>
              <a:t> and is referred to as the </a:t>
            </a:r>
            <a:r>
              <a:rPr lang="en-US" altLang="en-US">
                <a:hlinkClick r:id="" action="ppaction://noaction"/>
              </a:rPr>
              <a:t>ozone layer</a:t>
            </a:r>
            <a:endParaRPr lang="en-US" altLang="en-US"/>
          </a:p>
          <a:p>
            <a:pPr eaLnBrk="1" hangingPunct="1">
              <a:lnSpc>
                <a:spcPct val="90000"/>
              </a:lnSpc>
            </a:pPr>
            <a:r>
              <a:rPr lang="en-US" altLang="en-US"/>
              <a:t>Ozone absorbs a band of ultraviolet radiation called </a:t>
            </a:r>
            <a:r>
              <a:rPr lang="en-US" altLang="en-US">
                <a:hlinkClick r:id="" action="ppaction://noaction"/>
              </a:rPr>
              <a:t>UVB</a:t>
            </a:r>
            <a:endParaRPr lang="en-US" altLang="en-US"/>
          </a:p>
        </p:txBody>
      </p:sp>
    </p:spTree>
    <p:extLst>
      <p:ext uri="{BB962C8B-B14F-4D97-AF65-F5344CB8AC3E}">
        <p14:creationId xmlns:p14="http://schemas.microsoft.com/office/powerpoint/2010/main" val="3851069870"/>
      </p:ext>
    </p:extLst>
  </p:cSld>
  <p:clrMapOvr>
    <a:masterClrMapping/>
  </p:clrMapOvr>
  <p:transition spd="slow">
    <p:pull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Footer Placeholder 2">
            <a:extLst>
              <a:ext uri="{FF2B5EF4-FFF2-40B4-BE49-F238E27FC236}">
                <a16:creationId xmlns:a16="http://schemas.microsoft.com/office/drawing/2014/main" id="{1F174A1D-7DED-D646-A943-1ECFE3184D89}"/>
              </a:ext>
            </a:extLst>
          </p:cNvPr>
          <p:cNvSpPr>
            <a:spLocks noGrp="1"/>
          </p:cNvSpPr>
          <p:nvPr>
            <p:ph type="ftr" sz="quarter" idx="11"/>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400">
                <a:solidFill>
                  <a:srgbClr val="FFCC00"/>
                </a:solidFill>
                <a:latin typeface="Arial Black" panose="020B0604020202020204" pitchFamily="34" charset="0"/>
              </a:rPr>
              <a:t>EGEE 102 - Pisupati</a:t>
            </a:r>
          </a:p>
        </p:txBody>
      </p:sp>
      <p:sp>
        <p:nvSpPr>
          <p:cNvPr id="318466" name="Slide Number Placeholder 3">
            <a:extLst>
              <a:ext uri="{FF2B5EF4-FFF2-40B4-BE49-F238E27FC236}">
                <a16:creationId xmlns:a16="http://schemas.microsoft.com/office/drawing/2014/main" id="{90DE3352-99BF-7547-B6FD-CDE3225B9920}"/>
              </a:ext>
            </a:extLst>
          </p:cNvPr>
          <p:cNvSpPr>
            <a:spLocks noGrp="1"/>
          </p:cNvSpPr>
          <p:nvPr>
            <p:ph type="sldNum" sz="quarter" idx="12"/>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fld id="{3517F78D-7208-2844-A4BC-1A2BB9480B7D}" type="slidenum">
              <a:rPr lang="en-US" altLang="en-US" sz="1400">
                <a:solidFill>
                  <a:srgbClr val="FFCC00"/>
                </a:solidFill>
                <a:latin typeface="Arial Black" panose="020B0604020202020204" pitchFamily="34" charset="0"/>
              </a:rPr>
              <a:pPr fontAlgn="base">
                <a:spcBef>
                  <a:spcPct val="0"/>
                </a:spcBef>
                <a:spcAft>
                  <a:spcPct val="0"/>
                </a:spcAft>
                <a:buClrTx/>
                <a:buNone/>
              </a:pPr>
              <a:t>59</a:t>
            </a:fld>
            <a:endParaRPr lang="en-US" altLang="en-US" sz="1400">
              <a:solidFill>
                <a:srgbClr val="FFCC00"/>
              </a:solidFill>
              <a:latin typeface="Arial Black" panose="020B0604020202020204" pitchFamily="34" charset="0"/>
            </a:endParaRPr>
          </a:p>
        </p:txBody>
      </p:sp>
      <p:pic>
        <p:nvPicPr>
          <p:cNvPr id="318467" name="Picture 4" descr="[Schematic of the ozone depletion process, steps 1-6]">
            <a:extLst>
              <a:ext uri="{FF2B5EF4-FFF2-40B4-BE49-F238E27FC236}">
                <a16:creationId xmlns:a16="http://schemas.microsoft.com/office/drawing/2014/main" id="{F50F6699-1E59-C54D-9804-E78F2DC8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219200"/>
            <a:ext cx="5943600" cy="44577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8399084"/>
      </p:ext>
    </p:extLst>
  </p:cSld>
  <p:clrMapOvr>
    <a:masterClrMapping/>
  </p:clrMapOvr>
  <p:transition spd="slow">
    <p:pull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a:extLst>
              <a:ext uri="{FF2B5EF4-FFF2-40B4-BE49-F238E27FC236}">
                <a16:creationId xmlns:a16="http://schemas.microsoft.com/office/drawing/2014/main" id="{808CE608-C126-6E40-BD9D-67C9F168FD7E}"/>
              </a:ext>
            </a:extLst>
          </p:cNvPr>
          <p:cNvSpPr>
            <a:spLocks noGrp="1" noChangeArrowheads="1"/>
          </p:cNvSpPr>
          <p:nvPr>
            <p:ph type="title"/>
          </p:nvPr>
        </p:nvSpPr>
        <p:spPr/>
        <p:txBody>
          <a:bodyPr/>
          <a:lstStyle/>
          <a:p>
            <a:pPr eaLnBrk="1" hangingPunct="1"/>
            <a:r>
              <a:rPr lang="en-US" altLang="en-US"/>
              <a:t>Terms and Definitions</a:t>
            </a:r>
          </a:p>
        </p:txBody>
      </p:sp>
      <p:sp>
        <p:nvSpPr>
          <p:cNvPr id="259074" name="Rectangle 3">
            <a:extLst>
              <a:ext uri="{FF2B5EF4-FFF2-40B4-BE49-F238E27FC236}">
                <a16:creationId xmlns:a16="http://schemas.microsoft.com/office/drawing/2014/main" id="{A3E2CC03-5118-194B-98C8-6AAD98CA7864}"/>
              </a:ext>
            </a:extLst>
          </p:cNvPr>
          <p:cNvSpPr>
            <a:spLocks noGrp="1" noChangeArrowheads="1"/>
          </p:cNvSpPr>
          <p:nvPr>
            <p:ph type="body" idx="1"/>
          </p:nvPr>
        </p:nvSpPr>
        <p:spPr>
          <a:xfrm>
            <a:off x="1981200" y="1447801"/>
            <a:ext cx="8229600" cy="4525963"/>
          </a:xfrm>
        </p:spPr>
        <p:txBody>
          <a:bodyPr/>
          <a:lstStyle/>
          <a:p>
            <a:pPr eaLnBrk="1" hangingPunct="1"/>
            <a:r>
              <a:rPr lang="en-US" altLang="en-US" sz="2600" b="1" u="sng"/>
              <a:t>Atmosphere</a:t>
            </a:r>
            <a:r>
              <a:rPr lang="en-US" altLang="en-US" sz="2600"/>
              <a:t> – The mixture of gases, water droplets, and solid particles above the earth’s surface</a:t>
            </a:r>
          </a:p>
          <a:p>
            <a:pPr eaLnBrk="1" hangingPunct="1"/>
            <a:r>
              <a:rPr lang="en-US" altLang="en-US" sz="2600" b="1" u="sng"/>
              <a:t>Weather</a:t>
            </a:r>
            <a:r>
              <a:rPr lang="en-US" altLang="en-US" sz="2600"/>
              <a:t> – Short-term atmospheric phenomena lasting from hours up to about a week (e.g. thunderstorms, hurricanes, periods of high winds, drizzle) </a:t>
            </a:r>
          </a:p>
          <a:p>
            <a:pPr eaLnBrk="1" hangingPunct="1"/>
            <a:r>
              <a:rPr lang="en-US" altLang="en-US" sz="2600" b="1" u="sng"/>
              <a:t>Climate</a:t>
            </a:r>
            <a:r>
              <a:rPr lang="en-US" altLang="en-US" sz="2600"/>
              <a:t> – Long-term atmospheric conditions lasting from weeks to years (e.g. average yearly Lubbock precipitation, global warming)</a:t>
            </a:r>
          </a:p>
          <a:p>
            <a:pPr eaLnBrk="1" hangingPunct="1"/>
            <a:r>
              <a:rPr lang="en-US" altLang="en-US" sz="2600" b="1" u="sng"/>
              <a:t>Meteorology</a:t>
            </a:r>
            <a:r>
              <a:rPr lang="en-US" altLang="en-US" sz="2600"/>
              <a:t> – The study of weather</a:t>
            </a:r>
          </a:p>
          <a:p>
            <a:pPr eaLnBrk="1" hangingPunct="1"/>
            <a:r>
              <a:rPr lang="en-US" altLang="en-US" sz="2600" b="1" u="sng"/>
              <a:t>Climatology</a:t>
            </a:r>
            <a:r>
              <a:rPr lang="en-US" altLang="en-US" sz="2600"/>
              <a:t> – The study of climate</a:t>
            </a:r>
          </a:p>
        </p:txBody>
      </p:sp>
    </p:spTree>
    <p:extLst>
      <p:ext uri="{BB962C8B-B14F-4D97-AF65-F5344CB8AC3E}">
        <p14:creationId xmlns:p14="http://schemas.microsoft.com/office/powerpoint/2010/main" val="2903737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Footer Placeholder 2">
            <a:extLst>
              <a:ext uri="{FF2B5EF4-FFF2-40B4-BE49-F238E27FC236}">
                <a16:creationId xmlns:a16="http://schemas.microsoft.com/office/drawing/2014/main" id="{258223D9-0F66-4143-9FFA-D671A1BE32EE}"/>
              </a:ext>
            </a:extLst>
          </p:cNvPr>
          <p:cNvSpPr>
            <a:spLocks noGrp="1"/>
          </p:cNvSpPr>
          <p:nvPr>
            <p:ph type="ftr" sz="quarter" idx="11"/>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400">
                <a:solidFill>
                  <a:srgbClr val="FFCC00"/>
                </a:solidFill>
                <a:latin typeface="Arial Black" panose="020B0604020202020204" pitchFamily="34" charset="0"/>
              </a:rPr>
              <a:t>EGEE 102 - Pisupati</a:t>
            </a:r>
          </a:p>
        </p:txBody>
      </p:sp>
      <p:sp>
        <p:nvSpPr>
          <p:cNvPr id="319490" name="Slide Number Placeholder 3">
            <a:extLst>
              <a:ext uri="{FF2B5EF4-FFF2-40B4-BE49-F238E27FC236}">
                <a16:creationId xmlns:a16="http://schemas.microsoft.com/office/drawing/2014/main" id="{FF74E95F-9F7A-894D-8901-F044DBB54052}"/>
              </a:ext>
            </a:extLst>
          </p:cNvPr>
          <p:cNvSpPr>
            <a:spLocks noGrp="1"/>
          </p:cNvSpPr>
          <p:nvPr>
            <p:ph type="sldNum" sz="quarter" idx="12"/>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fld id="{F41446A9-CF41-7C40-BAF6-B4A3D460A9E3}" type="slidenum">
              <a:rPr lang="en-US" altLang="en-US" sz="1400">
                <a:solidFill>
                  <a:srgbClr val="FFCC00"/>
                </a:solidFill>
                <a:latin typeface="Arial Black" panose="020B0604020202020204" pitchFamily="34" charset="0"/>
              </a:rPr>
              <a:pPr fontAlgn="base">
                <a:spcBef>
                  <a:spcPct val="0"/>
                </a:spcBef>
                <a:spcAft>
                  <a:spcPct val="0"/>
                </a:spcAft>
                <a:buClrTx/>
                <a:buNone/>
              </a:pPr>
              <a:t>60</a:t>
            </a:fld>
            <a:endParaRPr lang="en-US" altLang="en-US" sz="1400">
              <a:solidFill>
                <a:srgbClr val="FFCC00"/>
              </a:solidFill>
              <a:latin typeface="Arial Black" panose="020B0604020202020204" pitchFamily="34" charset="0"/>
            </a:endParaRPr>
          </a:p>
        </p:txBody>
      </p:sp>
      <p:sp>
        <p:nvSpPr>
          <p:cNvPr id="319491" name="Rectangle 2">
            <a:extLst>
              <a:ext uri="{FF2B5EF4-FFF2-40B4-BE49-F238E27FC236}">
                <a16:creationId xmlns:a16="http://schemas.microsoft.com/office/drawing/2014/main" id="{D8E57399-C99F-E945-8D2D-35D30FB005B1}"/>
              </a:ext>
            </a:extLst>
          </p:cNvPr>
          <p:cNvSpPr>
            <a:spLocks noChangeArrowheads="1"/>
          </p:cNvSpPr>
          <p:nvPr/>
        </p:nvSpPr>
        <p:spPr bwMode="auto">
          <a:xfrm>
            <a:off x="1323975" y="15541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grpSp>
        <p:nvGrpSpPr>
          <p:cNvPr id="319492" name="Group 8">
            <a:extLst>
              <a:ext uri="{FF2B5EF4-FFF2-40B4-BE49-F238E27FC236}">
                <a16:creationId xmlns:a16="http://schemas.microsoft.com/office/drawing/2014/main" id="{C595C6AA-64D1-8D4B-970E-F394B4A24628}"/>
              </a:ext>
            </a:extLst>
          </p:cNvPr>
          <p:cNvGrpSpPr>
            <a:grpSpLocks/>
          </p:cNvGrpSpPr>
          <p:nvPr/>
        </p:nvGrpSpPr>
        <p:grpSpPr bwMode="auto">
          <a:xfrm>
            <a:off x="3449639" y="1546225"/>
            <a:ext cx="4891087" cy="3765550"/>
            <a:chOff x="-5" y="-5"/>
            <a:chExt cx="3081" cy="2372"/>
          </a:xfrm>
        </p:grpSpPr>
        <p:grpSp>
          <p:nvGrpSpPr>
            <p:cNvPr id="319494" name="Group 6">
              <a:extLst>
                <a:ext uri="{FF2B5EF4-FFF2-40B4-BE49-F238E27FC236}">
                  <a16:creationId xmlns:a16="http://schemas.microsoft.com/office/drawing/2014/main" id="{2005E6CC-DD6D-7C45-9E0A-86EACD24E000}"/>
                </a:ext>
              </a:extLst>
            </p:cNvPr>
            <p:cNvGrpSpPr>
              <a:grpSpLocks/>
            </p:cNvGrpSpPr>
            <p:nvPr/>
          </p:nvGrpSpPr>
          <p:grpSpPr bwMode="auto">
            <a:xfrm>
              <a:off x="0" y="0"/>
              <a:ext cx="3071" cy="2362"/>
              <a:chOff x="0" y="0"/>
              <a:chExt cx="3071" cy="2362"/>
            </a:xfrm>
          </p:grpSpPr>
          <p:sp>
            <p:nvSpPr>
              <p:cNvPr id="319496" name="Rectangle 3">
                <a:extLst>
                  <a:ext uri="{FF2B5EF4-FFF2-40B4-BE49-F238E27FC236}">
                    <a16:creationId xmlns:a16="http://schemas.microsoft.com/office/drawing/2014/main" id="{99859862-08E0-8049-945A-E347D4628CC7}"/>
                  </a:ext>
                </a:extLst>
              </p:cNvPr>
              <p:cNvSpPr>
                <a:spLocks noChangeArrowheads="1"/>
              </p:cNvSpPr>
              <p:nvPr/>
            </p:nvSpPr>
            <p:spPr bwMode="auto">
              <a:xfrm>
                <a:off x="0" y="0"/>
                <a:ext cx="3071" cy="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algn="ctr" fontAlgn="base">
                  <a:spcBef>
                    <a:spcPct val="0"/>
                  </a:spcBef>
                  <a:spcAft>
                    <a:spcPct val="0"/>
                  </a:spcAft>
                  <a:buClrTx/>
                  <a:buNone/>
                </a:pPr>
                <a:r>
                  <a:rPr lang="en-US" altLang="en-US" sz="2400">
                    <a:solidFill>
                      <a:srgbClr val="FFCC00"/>
                    </a:solidFill>
                    <a:latin typeface="Times New Roman" panose="02020603050405020304" pitchFamily="18" charset="0"/>
                  </a:rPr>
                  <a:t>  </a:t>
                </a:r>
                <a:r>
                  <a:rPr lang="en-US" altLang="en-US" sz="21600">
                    <a:solidFill>
                      <a:srgbClr val="FFCC00"/>
                    </a:solidFill>
                    <a:latin typeface="Times New Roman" panose="02020603050405020304" pitchFamily="18" charset="0"/>
                  </a:rPr>
                  <a:t> </a:t>
                </a:r>
                <a:r>
                  <a:rPr lang="en-US" altLang="en-US" sz="2400">
                    <a:solidFill>
                      <a:srgbClr val="FFCC00"/>
                    </a:solidFill>
                    <a:latin typeface="Times New Roman" panose="02020603050405020304" pitchFamily="18" charset="0"/>
                  </a:rPr>
                  <a:t>                                                                 </a:t>
                </a:r>
              </a:p>
            </p:txBody>
          </p:sp>
          <p:sp>
            <p:nvSpPr>
              <p:cNvPr id="319497" name="Rectangle 5">
                <a:extLst>
                  <a:ext uri="{FF2B5EF4-FFF2-40B4-BE49-F238E27FC236}">
                    <a16:creationId xmlns:a16="http://schemas.microsoft.com/office/drawing/2014/main" id="{577AADAD-7746-D04C-8A36-9ECBB843F7B3}"/>
                  </a:ext>
                </a:extLst>
              </p:cNvPr>
              <p:cNvSpPr>
                <a:spLocks noChangeArrowheads="1"/>
              </p:cNvSpPr>
              <p:nvPr/>
            </p:nvSpPr>
            <p:spPr bwMode="auto">
              <a:xfrm>
                <a:off x="0" y="0"/>
                <a:ext cx="3071" cy="236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grpSp>
        <p:sp>
          <p:nvSpPr>
            <p:cNvPr id="319495" name="Rectangle 7">
              <a:extLst>
                <a:ext uri="{FF2B5EF4-FFF2-40B4-BE49-F238E27FC236}">
                  <a16:creationId xmlns:a16="http://schemas.microsoft.com/office/drawing/2014/main" id="{FB229D11-190F-824E-B8C5-D79FF98F9145}"/>
                </a:ext>
              </a:extLst>
            </p:cNvPr>
            <p:cNvSpPr>
              <a:spLocks noChangeArrowheads="1"/>
            </p:cNvSpPr>
            <p:nvPr/>
          </p:nvSpPr>
          <p:spPr bwMode="auto">
            <a:xfrm>
              <a:off x="-5" y="-5"/>
              <a:ext cx="3081" cy="2372"/>
            </a:xfrm>
            <a:prstGeom prst="rect">
              <a:avLst/>
            </a:prstGeom>
            <a:noFill/>
            <a:ln w="17462">
              <a:solidFill>
                <a:srgbClr val="01786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grpSp>
      <p:pic>
        <p:nvPicPr>
          <p:cNvPr id="319493" name="Picture 4" descr="Earth-Factories, Cars,&#13;&#10;Chemicals, Radiation make Smog, Troposphere-10 Miles, Stratosphere,&#13;&#10;Protective Ozone Layer, 30 Miles">
            <a:extLst>
              <a:ext uri="{FF2B5EF4-FFF2-40B4-BE49-F238E27FC236}">
                <a16:creationId xmlns:a16="http://schemas.microsoft.com/office/drawing/2014/main" id="{AC3F7027-ABBA-894B-A1FC-1894DAE8C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488" y="1600201"/>
            <a:ext cx="5097462" cy="34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556153"/>
      </p:ext>
    </p:extLst>
  </p:cSld>
  <p:clrMapOvr>
    <a:masterClrMapping/>
  </p:clrMapOvr>
  <p:transition spd="slow">
    <p:pull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Footer Placeholder 4">
            <a:extLst>
              <a:ext uri="{FF2B5EF4-FFF2-40B4-BE49-F238E27FC236}">
                <a16:creationId xmlns:a16="http://schemas.microsoft.com/office/drawing/2014/main" id="{784BF877-1CC8-8140-95A9-B291D8BEEB63}"/>
              </a:ext>
            </a:extLst>
          </p:cNvPr>
          <p:cNvSpPr>
            <a:spLocks noGrp="1"/>
          </p:cNvSpPr>
          <p:nvPr>
            <p:ph type="ftr" sz="quarter" idx="11"/>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400">
                <a:solidFill>
                  <a:srgbClr val="FFCC00"/>
                </a:solidFill>
                <a:latin typeface="Arial Black" panose="020B0604020202020204" pitchFamily="34" charset="0"/>
              </a:rPr>
              <a:t>EGEE 102 - Pisupati</a:t>
            </a:r>
          </a:p>
        </p:txBody>
      </p:sp>
      <p:sp>
        <p:nvSpPr>
          <p:cNvPr id="320514" name="Slide Number Placeholder 5">
            <a:extLst>
              <a:ext uri="{FF2B5EF4-FFF2-40B4-BE49-F238E27FC236}">
                <a16:creationId xmlns:a16="http://schemas.microsoft.com/office/drawing/2014/main" id="{73035690-CBBD-8247-AC1E-87CD1C7F7ECC}"/>
              </a:ext>
            </a:extLst>
          </p:cNvPr>
          <p:cNvSpPr>
            <a:spLocks noGrp="1"/>
          </p:cNvSpPr>
          <p:nvPr>
            <p:ph type="sldNum" sz="quarter" idx="12"/>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fld id="{AC0977BF-3EFD-BC4E-8EB5-149E0D617292}" type="slidenum">
              <a:rPr lang="en-US" altLang="en-US" sz="1400">
                <a:solidFill>
                  <a:srgbClr val="FFCC00"/>
                </a:solidFill>
                <a:latin typeface="Arial Black" panose="020B0604020202020204" pitchFamily="34" charset="0"/>
              </a:rPr>
              <a:pPr fontAlgn="base">
                <a:spcBef>
                  <a:spcPct val="0"/>
                </a:spcBef>
                <a:spcAft>
                  <a:spcPct val="0"/>
                </a:spcAft>
                <a:buClrTx/>
                <a:buNone/>
              </a:pPr>
              <a:t>61</a:t>
            </a:fld>
            <a:endParaRPr lang="en-US" altLang="en-US" sz="1400">
              <a:solidFill>
                <a:srgbClr val="FFCC00"/>
              </a:solidFill>
              <a:latin typeface="Arial Black" panose="020B0604020202020204" pitchFamily="34" charset="0"/>
            </a:endParaRPr>
          </a:p>
        </p:txBody>
      </p:sp>
      <p:sp>
        <p:nvSpPr>
          <p:cNvPr id="320515" name="Rectangle 2">
            <a:extLst>
              <a:ext uri="{FF2B5EF4-FFF2-40B4-BE49-F238E27FC236}">
                <a16:creationId xmlns:a16="http://schemas.microsoft.com/office/drawing/2014/main" id="{D1DF44E3-F486-7A4D-9ABC-B04DCFF1E226}"/>
              </a:ext>
            </a:extLst>
          </p:cNvPr>
          <p:cNvSpPr>
            <a:spLocks noGrp="1" noChangeArrowheads="1"/>
          </p:cNvSpPr>
          <p:nvPr>
            <p:ph type="title"/>
          </p:nvPr>
        </p:nvSpPr>
        <p:spPr/>
        <p:txBody>
          <a:bodyPr/>
          <a:lstStyle/>
          <a:p>
            <a:pPr eaLnBrk="1" hangingPunct="1"/>
            <a:r>
              <a:rPr lang="en-US" altLang="en-US"/>
              <a:t>Ozone-Depleting Substance(s) (ODS): </a:t>
            </a:r>
            <a:br>
              <a:rPr lang="en-US" altLang="en-US"/>
            </a:br>
            <a:endParaRPr lang="en-US" altLang="en-US"/>
          </a:p>
        </p:txBody>
      </p:sp>
      <p:sp>
        <p:nvSpPr>
          <p:cNvPr id="320516" name="Rectangle 3">
            <a:extLst>
              <a:ext uri="{FF2B5EF4-FFF2-40B4-BE49-F238E27FC236}">
                <a16:creationId xmlns:a16="http://schemas.microsoft.com/office/drawing/2014/main" id="{611FE8A8-AB97-C140-B437-8659F0FC1E01}"/>
              </a:ext>
            </a:extLst>
          </p:cNvPr>
          <p:cNvSpPr>
            <a:spLocks noGrp="1" noChangeArrowheads="1"/>
          </p:cNvSpPr>
          <p:nvPr>
            <p:ph type="body" idx="1"/>
          </p:nvPr>
        </p:nvSpPr>
        <p:spPr/>
        <p:txBody>
          <a:bodyPr/>
          <a:lstStyle/>
          <a:p>
            <a:pPr eaLnBrk="1" hangingPunct="1"/>
            <a:r>
              <a:rPr lang="en-US" altLang="en-US">
                <a:hlinkClick r:id="" action="ppaction://noaction"/>
              </a:rPr>
              <a:t>CFCs</a:t>
            </a:r>
            <a:r>
              <a:rPr lang="en-US" altLang="en-US"/>
              <a:t>, </a:t>
            </a:r>
          </a:p>
          <a:p>
            <a:pPr eaLnBrk="1" hangingPunct="1"/>
            <a:r>
              <a:rPr lang="en-US" altLang="en-US">
                <a:hlinkClick r:id="" action="ppaction://noaction"/>
              </a:rPr>
              <a:t>HCFCs</a:t>
            </a:r>
            <a:r>
              <a:rPr lang="en-US" altLang="en-US"/>
              <a:t>, </a:t>
            </a:r>
          </a:p>
          <a:p>
            <a:pPr eaLnBrk="1" hangingPunct="1"/>
            <a:r>
              <a:rPr lang="en-US" altLang="en-US">
                <a:hlinkClick r:id="" action="ppaction://noaction"/>
              </a:rPr>
              <a:t>halons</a:t>
            </a:r>
            <a:r>
              <a:rPr lang="en-US" altLang="en-US"/>
              <a:t>, </a:t>
            </a:r>
          </a:p>
          <a:p>
            <a:pPr eaLnBrk="1" hangingPunct="1"/>
            <a:r>
              <a:rPr lang="en-US" altLang="en-US">
                <a:hlinkClick r:id="" action="ppaction://noaction"/>
              </a:rPr>
              <a:t>methyl bromide</a:t>
            </a:r>
            <a:r>
              <a:rPr lang="en-US" altLang="en-US"/>
              <a:t>, </a:t>
            </a:r>
          </a:p>
          <a:p>
            <a:pPr eaLnBrk="1" hangingPunct="1"/>
            <a:r>
              <a:rPr lang="en-US" altLang="en-US">
                <a:hlinkClick r:id="" action="ppaction://noaction"/>
              </a:rPr>
              <a:t>carbon tetrachloride</a:t>
            </a:r>
            <a:r>
              <a:rPr lang="en-US" altLang="en-US"/>
              <a:t>, and </a:t>
            </a:r>
          </a:p>
          <a:p>
            <a:pPr eaLnBrk="1" hangingPunct="1"/>
            <a:r>
              <a:rPr lang="en-US" altLang="en-US">
                <a:hlinkClick r:id="" action="ppaction://noaction"/>
              </a:rPr>
              <a:t>methyl chloroform</a:t>
            </a:r>
            <a:r>
              <a:rPr lang="en-US" altLang="en-US"/>
              <a:t>.</a:t>
            </a:r>
          </a:p>
          <a:p>
            <a:pPr eaLnBrk="1" hangingPunct="1"/>
            <a:endParaRPr lang="en-US" altLang="en-US"/>
          </a:p>
        </p:txBody>
      </p:sp>
    </p:spTree>
    <p:extLst>
      <p:ext uri="{BB962C8B-B14F-4D97-AF65-F5344CB8AC3E}">
        <p14:creationId xmlns:p14="http://schemas.microsoft.com/office/powerpoint/2010/main" val="2163348493"/>
      </p:ext>
    </p:extLst>
  </p:cSld>
  <p:clrMapOvr>
    <a:masterClrMapping/>
  </p:clrMapOvr>
  <p:transition spd="slow">
    <p:pull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Footer Placeholder 5">
            <a:extLst>
              <a:ext uri="{FF2B5EF4-FFF2-40B4-BE49-F238E27FC236}">
                <a16:creationId xmlns:a16="http://schemas.microsoft.com/office/drawing/2014/main" id="{7A77BD26-DE54-5C4A-B7C2-192308A40E7D}"/>
              </a:ext>
            </a:extLst>
          </p:cNvPr>
          <p:cNvSpPr>
            <a:spLocks noGrp="1"/>
          </p:cNvSpPr>
          <p:nvPr>
            <p:ph type="ftr" sz="quarter" idx="11"/>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400">
                <a:solidFill>
                  <a:srgbClr val="FFCC00"/>
                </a:solidFill>
                <a:latin typeface="Arial Black" panose="020B0604020202020204" pitchFamily="34" charset="0"/>
              </a:rPr>
              <a:t>EGEE 102 - Pisupati</a:t>
            </a:r>
          </a:p>
        </p:txBody>
      </p:sp>
      <p:sp>
        <p:nvSpPr>
          <p:cNvPr id="322562" name="Slide Number Placeholder 6">
            <a:extLst>
              <a:ext uri="{FF2B5EF4-FFF2-40B4-BE49-F238E27FC236}">
                <a16:creationId xmlns:a16="http://schemas.microsoft.com/office/drawing/2014/main" id="{67B0F28F-A1F4-4C49-B57F-75FD150B06E2}"/>
              </a:ext>
            </a:extLst>
          </p:cNvPr>
          <p:cNvSpPr>
            <a:spLocks noGrp="1"/>
          </p:cNvSpPr>
          <p:nvPr>
            <p:ph type="sldNum" sz="quarter" idx="12"/>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fld id="{4A9C57D6-9968-614C-A6C9-BF603E5D62EF}" type="slidenum">
              <a:rPr lang="en-US" altLang="en-US" sz="1400">
                <a:solidFill>
                  <a:srgbClr val="FFCC00"/>
                </a:solidFill>
                <a:latin typeface="Arial Black" panose="020B0604020202020204" pitchFamily="34" charset="0"/>
              </a:rPr>
              <a:pPr fontAlgn="base">
                <a:spcBef>
                  <a:spcPct val="0"/>
                </a:spcBef>
                <a:spcAft>
                  <a:spcPct val="0"/>
                </a:spcAft>
                <a:buClrTx/>
                <a:buNone/>
              </a:pPr>
              <a:t>62</a:t>
            </a:fld>
            <a:endParaRPr lang="en-US" altLang="en-US" sz="1400">
              <a:solidFill>
                <a:srgbClr val="FFCC00"/>
              </a:solidFill>
              <a:latin typeface="Arial Black" panose="020B0604020202020204" pitchFamily="34" charset="0"/>
            </a:endParaRPr>
          </a:p>
        </p:txBody>
      </p:sp>
      <p:sp>
        <p:nvSpPr>
          <p:cNvPr id="322563" name="Rectangle 2">
            <a:extLst>
              <a:ext uri="{FF2B5EF4-FFF2-40B4-BE49-F238E27FC236}">
                <a16:creationId xmlns:a16="http://schemas.microsoft.com/office/drawing/2014/main" id="{286A95F5-4350-B047-867F-A3B4FC9302B6}"/>
              </a:ext>
            </a:extLst>
          </p:cNvPr>
          <p:cNvSpPr>
            <a:spLocks noGrp="1" noChangeArrowheads="1"/>
          </p:cNvSpPr>
          <p:nvPr>
            <p:ph type="title"/>
          </p:nvPr>
        </p:nvSpPr>
        <p:spPr/>
        <p:txBody>
          <a:bodyPr/>
          <a:lstStyle/>
          <a:p>
            <a:pPr eaLnBrk="1" hangingPunct="1"/>
            <a:r>
              <a:rPr lang="en-US" altLang="en-US"/>
              <a:t>The Antarctic Ozone Hole</a:t>
            </a:r>
            <a:br>
              <a:rPr lang="en-US" altLang="en-US"/>
            </a:br>
            <a:endParaRPr lang="en-US" altLang="en-US"/>
          </a:p>
        </p:txBody>
      </p:sp>
      <p:sp>
        <p:nvSpPr>
          <p:cNvPr id="322564" name="Rectangle 12">
            <a:extLst>
              <a:ext uri="{FF2B5EF4-FFF2-40B4-BE49-F238E27FC236}">
                <a16:creationId xmlns:a16="http://schemas.microsoft.com/office/drawing/2014/main" id="{AEA5F677-7A00-6A47-9971-817CE4D3AF63}"/>
              </a:ext>
            </a:extLst>
          </p:cNvPr>
          <p:cNvSpPr>
            <a:spLocks noGrp="1" noChangeArrowheads="1"/>
          </p:cNvSpPr>
          <p:nvPr>
            <p:ph type="body" sz="half" idx="2"/>
          </p:nvPr>
        </p:nvSpPr>
        <p:spPr/>
        <p:txBody>
          <a:bodyPr/>
          <a:lstStyle/>
          <a:p>
            <a:pPr eaLnBrk="1" hangingPunct="1"/>
            <a:r>
              <a:rPr lang="en-US" altLang="en-US" sz="2800"/>
              <a:t>The ozone hole is defined as the area having less than 220 </a:t>
            </a:r>
            <a:r>
              <a:rPr lang="en-US" altLang="en-US" sz="2800">
                <a:hlinkClick r:id="rId2"/>
              </a:rPr>
              <a:t>dobson units</a:t>
            </a:r>
            <a:r>
              <a:rPr lang="en-US" altLang="en-US" sz="2800"/>
              <a:t> (DU) of ozone in the overhead column (i.e., between the ground and space).</a:t>
            </a:r>
          </a:p>
          <a:p>
            <a:pPr eaLnBrk="1" hangingPunct="1"/>
            <a:endParaRPr lang="en-US" altLang="en-US" sz="2800"/>
          </a:p>
        </p:txBody>
      </p:sp>
      <p:pic>
        <p:nvPicPr>
          <p:cNvPr id="322565" name="Picture 17" descr="recent_ozone91200">
            <a:extLst>
              <a:ext uri="{FF2B5EF4-FFF2-40B4-BE49-F238E27FC236}">
                <a16:creationId xmlns:a16="http://schemas.microsoft.com/office/drawing/2014/main" id="{DB823420-154E-1740-BD24-9BD5A519FFCF}"/>
              </a:ext>
            </a:extLst>
          </p:cNvPr>
          <p:cNvPicPr>
            <a:picLocks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2209800" y="2566989"/>
            <a:ext cx="3810000" cy="2941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2566" name="Text Box 18">
            <a:extLst>
              <a:ext uri="{FF2B5EF4-FFF2-40B4-BE49-F238E27FC236}">
                <a16:creationId xmlns:a16="http://schemas.microsoft.com/office/drawing/2014/main" id="{D8E3D980-7A52-994A-8503-7F1614B0A142}"/>
              </a:ext>
            </a:extLst>
          </p:cNvPr>
          <p:cNvSpPr txBox="1">
            <a:spLocks noChangeArrowheads="1"/>
          </p:cNvSpPr>
          <p:nvPr/>
        </p:nvSpPr>
        <p:spPr bwMode="auto">
          <a:xfrm>
            <a:off x="2819401" y="6461126"/>
            <a:ext cx="682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2000">
                <a:solidFill>
                  <a:srgbClr val="FFCC00"/>
                </a:solidFill>
                <a:latin typeface="Times New Roman" panose="02020603050405020304" pitchFamily="18" charset="0"/>
              </a:rPr>
              <a:t>Source: http://jwocky.gsfc.nasa.gov/multi/recent_ozone91200.gif</a:t>
            </a:r>
          </a:p>
        </p:txBody>
      </p:sp>
    </p:spTree>
    <p:extLst>
      <p:ext uri="{BB962C8B-B14F-4D97-AF65-F5344CB8AC3E}">
        <p14:creationId xmlns:p14="http://schemas.microsoft.com/office/powerpoint/2010/main" val="797542882"/>
      </p:ext>
    </p:extLst>
  </p:cSld>
  <p:clrMapOvr>
    <a:masterClrMapping/>
  </p:clrMapOvr>
  <p:transition spd="slow">
    <p:pull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Footer Placeholder 2">
            <a:extLst>
              <a:ext uri="{FF2B5EF4-FFF2-40B4-BE49-F238E27FC236}">
                <a16:creationId xmlns:a16="http://schemas.microsoft.com/office/drawing/2014/main" id="{EDCD88CD-2516-044A-AB4E-574D4B1DB2EE}"/>
              </a:ext>
            </a:extLst>
          </p:cNvPr>
          <p:cNvSpPr>
            <a:spLocks noGrp="1"/>
          </p:cNvSpPr>
          <p:nvPr>
            <p:ph type="ftr" sz="quarter" idx="11"/>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400">
                <a:solidFill>
                  <a:srgbClr val="FFCC00"/>
                </a:solidFill>
                <a:latin typeface="Arial Black" panose="020B0604020202020204" pitchFamily="34" charset="0"/>
              </a:rPr>
              <a:t>EGEE 102 - Pisupati</a:t>
            </a:r>
          </a:p>
        </p:txBody>
      </p:sp>
      <p:sp>
        <p:nvSpPr>
          <p:cNvPr id="323586" name="Slide Number Placeholder 3">
            <a:extLst>
              <a:ext uri="{FF2B5EF4-FFF2-40B4-BE49-F238E27FC236}">
                <a16:creationId xmlns:a16="http://schemas.microsoft.com/office/drawing/2014/main" id="{1A4F14D9-3A63-7340-9711-D988E3541E9A}"/>
              </a:ext>
            </a:extLst>
          </p:cNvPr>
          <p:cNvSpPr>
            <a:spLocks noGrp="1"/>
          </p:cNvSpPr>
          <p:nvPr>
            <p:ph type="sldNum" sz="quarter" idx="12"/>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fld id="{BDAAEFF2-6D9A-D843-BB42-EC5CB52F63E6}" type="slidenum">
              <a:rPr lang="en-US" altLang="en-US" sz="1400">
                <a:solidFill>
                  <a:srgbClr val="FFCC00"/>
                </a:solidFill>
                <a:latin typeface="Arial Black" panose="020B0604020202020204" pitchFamily="34" charset="0"/>
              </a:rPr>
              <a:pPr fontAlgn="base">
                <a:spcBef>
                  <a:spcPct val="0"/>
                </a:spcBef>
                <a:spcAft>
                  <a:spcPct val="0"/>
                </a:spcAft>
                <a:buClrTx/>
                <a:buNone/>
              </a:pPr>
              <a:t>63</a:t>
            </a:fld>
            <a:endParaRPr lang="en-US" altLang="en-US" sz="1400">
              <a:solidFill>
                <a:srgbClr val="FFCC00"/>
              </a:solidFill>
              <a:latin typeface="Arial Black" panose="020B0604020202020204" pitchFamily="34" charset="0"/>
            </a:endParaRPr>
          </a:p>
        </p:txBody>
      </p:sp>
      <p:pic>
        <p:nvPicPr>
          <p:cNvPr id="323587" name="Picture 3" descr="ozone_hole_plot">
            <a:extLst>
              <a:ext uri="{FF2B5EF4-FFF2-40B4-BE49-F238E27FC236}">
                <a16:creationId xmlns:a16="http://schemas.microsoft.com/office/drawing/2014/main" id="{0DF493B9-DDE0-0E4C-AB0E-E15FB296F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609601"/>
            <a:ext cx="8001000" cy="533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588" name="Rectangle 4">
            <a:extLst>
              <a:ext uri="{FF2B5EF4-FFF2-40B4-BE49-F238E27FC236}">
                <a16:creationId xmlns:a16="http://schemas.microsoft.com/office/drawing/2014/main" id="{3552C451-54E9-B940-B3FB-811942CBC875}"/>
              </a:ext>
            </a:extLst>
          </p:cNvPr>
          <p:cNvSpPr>
            <a:spLocks noChangeArrowheads="1"/>
          </p:cNvSpPr>
          <p:nvPr/>
        </p:nvSpPr>
        <p:spPr bwMode="auto">
          <a:xfrm>
            <a:off x="2166938" y="6172201"/>
            <a:ext cx="8501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2000">
                <a:solidFill>
                  <a:srgbClr val="FFCC00"/>
                </a:solidFill>
                <a:latin typeface="Times New Roman" panose="02020603050405020304" pitchFamily="18" charset="0"/>
              </a:rPr>
              <a:t>http://www.cpc.ncep.noaa.gov/products/stratosphere/sbuv2to/ozone_hole_plot.gif</a:t>
            </a:r>
          </a:p>
        </p:txBody>
      </p:sp>
    </p:spTree>
    <p:extLst>
      <p:ext uri="{BB962C8B-B14F-4D97-AF65-F5344CB8AC3E}">
        <p14:creationId xmlns:p14="http://schemas.microsoft.com/office/powerpoint/2010/main" val="1117770714"/>
      </p:ext>
    </p:extLst>
  </p:cSld>
  <p:clrMapOvr>
    <a:masterClrMapping/>
  </p:clrMapOvr>
  <p:transition spd="slow">
    <p:pull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Footer Placeholder 2">
            <a:extLst>
              <a:ext uri="{FF2B5EF4-FFF2-40B4-BE49-F238E27FC236}">
                <a16:creationId xmlns:a16="http://schemas.microsoft.com/office/drawing/2014/main" id="{8BC9358E-2EB9-DA43-BAA7-9E774D321D50}"/>
              </a:ext>
            </a:extLst>
          </p:cNvPr>
          <p:cNvSpPr>
            <a:spLocks noGrp="1"/>
          </p:cNvSpPr>
          <p:nvPr>
            <p:ph type="ftr" sz="quarter" idx="11"/>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400">
                <a:solidFill>
                  <a:srgbClr val="FFCC00"/>
                </a:solidFill>
                <a:latin typeface="Arial Black" panose="020B0604020202020204" pitchFamily="34" charset="0"/>
              </a:rPr>
              <a:t>EGEE 102 - Pisupati</a:t>
            </a:r>
          </a:p>
        </p:txBody>
      </p:sp>
      <p:sp>
        <p:nvSpPr>
          <p:cNvPr id="324610" name="Slide Number Placeholder 3">
            <a:extLst>
              <a:ext uri="{FF2B5EF4-FFF2-40B4-BE49-F238E27FC236}">
                <a16:creationId xmlns:a16="http://schemas.microsoft.com/office/drawing/2014/main" id="{F3179A77-5E9C-C94E-AD1C-5436914C0C8D}"/>
              </a:ext>
            </a:extLst>
          </p:cNvPr>
          <p:cNvSpPr>
            <a:spLocks noGrp="1"/>
          </p:cNvSpPr>
          <p:nvPr>
            <p:ph type="sldNum" sz="quarter" idx="12"/>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fld id="{0E27DD68-8F51-6340-A605-DA3AD5A5AB63}" type="slidenum">
              <a:rPr lang="en-US" altLang="en-US" sz="1400">
                <a:solidFill>
                  <a:srgbClr val="FFCC00"/>
                </a:solidFill>
                <a:latin typeface="Arial Black" panose="020B0604020202020204" pitchFamily="34" charset="0"/>
              </a:rPr>
              <a:pPr fontAlgn="base">
                <a:spcBef>
                  <a:spcPct val="0"/>
                </a:spcBef>
                <a:spcAft>
                  <a:spcPct val="0"/>
                </a:spcAft>
                <a:buClrTx/>
                <a:buNone/>
              </a:pPr>
              <a:t>64</a:t>
            </a:fld>
            <a:endParaRPr lang="en-US" altLang="en-US" sz="1400">
              <a:solidFill>
                <a:srgbClr val="FFCC00"/>
              </a:solidFill>
              <a:latin typeface="Arial Black" panose="020B0604020202020204" pitchFamily="34" charset="0"/>
            </a:endParaRPr>
          </a:p>
        </p:txBody>
      </p:sp>
      <p:sp>
        <p:nvSpPr>
          <p:cNvPr id="324611" name="WordArt 4">
            <a:extLst>
              <a:ext uri="{FF2B5EF4-FFF2-40B4-BE49-F238E27FC236}">
                <a16:creationId xmlns:a16="http://schemas.microsoft.com/office/drawing/2014/main" id="{B9766FAF-339C-BE49-83B6-CB440D723EFA}"/>
              </a:ext>
            </a:extLst>
          </p:cNvPr>
          <p:cNvSpPr>
            <a:spLocks noChangeArrowheads="1" noChangeShapeType="1" noTextEdit="1"/>
          </p:cNvSpPr>
          <p:nvPr/>
        </p:nvSpPr>
        <p:spPr bwMode="auto">
          <a:xfrm>
            <a:off x="2667000" y="1143000"/>
            <a:ext cx="6629400" cy="426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Wave1">
              <a:avLst>
                <a:gd name="adj1" fmla="val 7667"/>
                <a:gd name="adj2" fmla="val 0"/>
              </a:avLst>
            </a:prstTxWarp>
          </a:bodyPr>
          <a:lstStyle/>
          <a:p>
            <a:pPr algn="ctr" eaLnBrk="0" fontAlgn="base" hangingPunct="0">
              <a:spcBef>
                <a:spcPct val="0"/>
              </a:spcBef>
              <a:spcAft>
                <a:spcPct val="0"/>
              </a:spcAft>
            </a:pPr>
            <a:r>
              <a:rPr lang="en-US" sz="3600" kern="10">
                <a:gradFill rotWithShape="1">
                  <a:gsLst>
                    <a:gs pos="0">
                      <a:srgbClr val="9999FF"/>
                    </a:gs>
                    <a:gs pos="100000">
                      <a:srgbClr val="009999"/>
                    </a:gs>
                  </a:gsLst>
                  <a:lin ang="5400000" scaled="1"/>
                </a:gradFill>
                <a:effectLst>
                  <a:outerShdw dist="53882" dir="2700000" algn="ctr" rotWithShape="0">
                    <a:srgbClr val="C0C0C0">
                      <a:alpha val="79999"/>
                    </a:srgbClr>
                  </a:outerShdw>
                </a:effectLst>
                <a:latin typeface="Times New Roman" panose="02020603050405020304" pitchFamily="18" charset="0"/>
                <a:cs typeface="Times New Roman" panose="02020603050405020304" pitchFamily="18" charset="0"/>
              </a:rPr>
              <a:t>Ground Level </a:t>
            </a:r>
          </a:p>
          <a:p>
            <a:pPr algn="ctr" eaLnBrk="0" fontAlgn="base" hangingPunct="0">
              <a:spcBef>
                <a:spcPct val="0"/>
              </a:spcBef>
              <a:spcAft>
                <a:spcPct val="0"/>
              </a:spcAft>
            </a:pPr>
            <a:endParaRPr lang="en-US" sz="3600" kern="10">
              <a:gradFill rotWithShape="1">
                <a:gsLst>
                  <a:gs pos="0">
                    <a:srgbClr val="9999FF"/>
                  </a:gs>
                  <a:gs pos="100000">
                    <a:srgbClr val="009999"/>
                  </a:gs>
                </a:gsLst>
                <a:lin ang="5400000" scaled="1"/>
              </a:gradFill>
              <a:effectLst>
                <a:outerShdw dist="53882" dir="2700000" algn="ctr" rotWithShape="0">
                  <a:srgbClr val="C0C0C0">
                    <a:alpha val="79999"/>
                  </a:srgbClr>
                </a:outerShdw>
              </a:effectLst>
              <a:latin typeface="Times New Roman" panose="02020603050405020304" pitchFamily="18" charset="0"/>
              <a:cs typeface="Times New Roman" panose="02020603050405020304" pitchFamily="18" charset="0"/>
            </a:endParaRPr>
          </a:p>
          <a:p>
            <a:pPr algn="ctr" eaLnBrk="0" fontAlgn="base" hangingPunct="0">
              <a:spcBef>
                <a:spcPct val="0"/>
              </a:spcBef>
              <a:spcAft>
                <a:spcPct val="0"/>
              </a:spcAft>
            </a:pPr>
            <a:r>
              <a:rPr lang="en-US" sz="3600" kern="10">
                <a:gradFill rotWithShape="1">
                  <a:gsLst>
                    <a:gs pos="0">
                      <a:srgbClr val="9999FF"/>
                    </a:gs>
                    <a:gs pos="100000">
                      <a:srgbClr val="009999"/>
                    </a:gs>
                  </a:gsLst>
                  <a:lin ang="5400000" scaled="1"/>
                </a:gradFill>
                <a:effectLst>
                  <a:outerShdw dist="53882" dir="2700000" algn="ctr" rotWithShape="0">
                    <a:srgbClr val="C0C0C0">
                      <a:alpha val="79999"/>
                    </a:srgbClr>
                  </a:outerShdw>
                </a:effectLst>
                <a:latin typeface="Times New Roman" panose="02020603050405020304" pitchFamily="18" charset="0"/>
                <a:cs typeface="Times New Roman" panose="02020603050405020304" pitchFamily="18" charset="0"/>
              </a:rPr>
              <a:t>Ozone</a:t>
            </a:r>
          </a:p>
          <a:p>
            <a:pPr algn="ctr" eaLnBrk="0" fontAlgn="base" hangingPunct="0">
              <a:spcBef>
                <a:spcPct val="0"/>
              </a:spcBef>
              <a:spcAft>
                <a:spcPct val="0"/>
              </a:spcAft>
            </a:pPr>
            <a:endParaRPr lang="en-US" sz="3600" kern="10">
              <a:gradFill rotWithShape="1">
                <a:gsLst>
                  <a:gs pos="0">
                    <a:srgbClr val="9999FF"/>
                  </a:gs>
                  <a:gs pos="100000">
                    <a:srgbClr val="009999"/>
                  </a:gs>
                </a:gsLst>
                <a:lin ang="5400000" scaled="1"/>
              </a:gradFill>
              <a:effectLst>
                <a:outerShdw dist="53882" dir="2700000" algn="ctr" rotWithShape="0">
                  <a:srgbClr val="C0C0C0">
                    <a:alpha val="79999"/>
                  </a:srgbClr>
                </a:outerShdw>
              </a:effectLst>
              <a:latin typeface="Times New Roman" panose="02020603050405020304" pitchFamily="18" charset="0"/>
              <a:cs typeface="Times New Roman" panose="02020603050405020304" pitchFamily="18" charset="0"/>
            </a:endParaRPr>
          </a:p>
          <a:p>
            <a:pPr algn="ctr" eaLnBrk="0" fontAlgn="base" hangingPunct="0">
              <a:spcBef>
                <a:spcPct val="0"/>
              </a:spcBef>
              <a:spcAft>
                <a:spcPct val="0"/>
              </a:spcAft>
            </a:pPr>
            <a:r>
              <a:rPr lang="en-US" sz="3600" kern="10">
                <a:gradFill rotWithShape="1">
                  <a:gsLst>
                    <a:gs pos="0">
                      <a:srgbClr val="9999FF"/>
                    </a:gs>
                    <a:gs pos="100000">
                      <a:srgbClr val="009999"/>
                    </a:gs>
                  </a:gsLst>
                  <a:lin ang="5400000" scaled="1"/>
                </a:gradFill>
                <a:effectLst>
                  <a:outerShdw dist="53882" dir="2700000" algn="ctr" rotWithShape="0">
                    <a:srgbClr val="C0C0C0">
                      <a:alpha val="79999"/>
                    </a:srgbClr>
                  </a:outerShdw>
                </a:effectLst>
                <a:latin typeface="Times New Roman" panose="02020603050405020304" pitchFamily="18" charset="0"/>
                <a:cs typeface="Times New Roman" panose="02020603050405020304" pitchFamily="18" charset="0"/>
              </a:rPr>
              <a:t>Formation</a:t>
            </a:r>
          </a:p>
        </p:txBody>
      </p:sp>
    </p:spTree>
    <p:extLst>
      <p:ext uri="{BB962C8B-B14F-4D97-AF65-F5344CB8AC3E}">
        <p14:creationId xmlns:p14="http://schemas.microsoft.com/office/powerpoint/2010/main" val="482183687"/>
      </p:ext>
    </p:extLst>
  </p:cSld>
  <p:clrMapOvr>
    <a:masterClrMapping/>
  </p:clrMapOvr>
  <p:transition spd="slow">
    <p:pull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Footer Placeholder 4">
            <a:extLst>
              <a:ext uri="{FF2B5EF4-FFF2-40B4-BE49-F238E27FC236}">
                <a16:creationId xmlns:a16="http://schemas.microsoft.com/office/drawing/2014/main" id="{51D047EA-8D92-D64C-9BDC-F8298A905CB3}"/>
              </a:ext>
            </a:extLst>
          </p:cNvPr>
          <p:cNvSpPr>
            <a:spLocks noGrp="1"/>
          </p:cNvSpPr>
          <p:nvPr>
            <p:ph type="ftr" sz="quarter" idx="11"/>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400">
                <a:solidFill>
                  <a:srgbClr val="FFCC00"/>
                </a:solidFill>
                <a:latin typeface="Arial Black" panose="020B0604020202020204" pitchFamily="34" charset="0"/>
              </a:rPr>
              <a:t>EGEE 102 - Pisupati</a:t>
            </a:r>
          </a:p>
        </p:txBody>
      </p:sp>
      <p:sp>
        <p:nvSpPr>
          <p:cNvPr id="325634" name="Slide Number Placeholder 5">
            <a:extLst>
              <a:ext uri="{FF2B5EF4-FFF2-40B4-BE49-F238E27FC236}">
                <a16:creationId xmlns:a16="http://schemas.microsoft.com/office/drawing/2014/main" id="{DE676C5C-8B16-2641-9D81-8F67D7A16AD3}"/>
              </a:ext>
            </a:extLst>
          </p:cNvPr>
          <p:cNvSpPr>
            <a:spLocks noGrp="1"/>
          </p:cNvSpPr>
          <p:nvPr>
            <p:ph type="sldNum" sz="quarter" idx="12"/>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fld id="{F88684B8-D773-894A-BAD2-BBF3426D9835}" type="slidenum">
              <a:rPr lang="en-US" altLang="en-US" sz="1400">
                <a:solidFill>
                  <a:srgbClr val="FFCC00"/>
                </a:solidFill>
                <a:latin typeface="Arial Black" panose="020B0604020202020204" pitchFamily="34" charset="0"/>
              </a:rPr>
              <a:pPr fontAlgn="base">
                <a:spcBef>
                  <a:spcPct val="0"/>
                </a:spcBef>
                <a:spcAft>
                  <a:spcPct val="0"/>
                </a:spcAft>
                <a:buClrTx/>
                <a:buNone/>
              </a:pPr>
              <a:t>65</a:t>
            </a:fld>
            <a:endParaRPr lang="en-US" altLang="en-US" sz="1400">
              <a:solidFill>
                <a:srgbClr val="FFCC00"/>
              </a:solidFill>
              <a:latin typeface="Arial Black" panose="020B0604020202020204" pitchFamily="34" charset="0"/>
            </a:endParaRPr>
          </a:p>
        </p:txBody>
      </p:sp>
      <p:sp>
        <p:nvSpPr>
          <p:cNvPr id="325635" name="Rectangle 2">
            <a:extLst>
              <a:ext uri="{FF2B5EF4-FFF2-40B4-BE49-F238E27FC236}">
                <a16:creationId xmlns:a16="http://schemas.microsoft.com/office/drawing/2014/main" id="{004B8B1E-2358-9A4F-91C6-552B64B56392}"/>
              </a:ext>
            </a:extLst>
          </p:cNvPr>
          <p:cNvSpPr>
            <a:spLocks noGrp="1" noChangeArrowheads="1"/>
          </p:cNvSpPr>
          <p:nvPr>
            <p:ph type="title"/>
          </p:nvPr>
        </p:nvSpPr>
        <p:spPr/>
        <p:txBody>
          <a:bodyPr/>
          <a:lstStyle/>
          <a:p>
            <a:pPr eaLnBrk="1" hangingPunct="1"/>
            <a:r>
              <a:rPr lang="en-US" altLang="en-US"/>
              <a:t>Ground level Ozone Formation</a:t>
            </a:r>
          </a:p>
        </p:txBody>
      </p:sp>
      <p:sp>
        <p:nvSpPr>
          <p:cNvPr id="325636" name="Rectangle 3">
            <a:extLst>
              <a:ext uri="{FF2B5EF4-FFF2-40B4-BE49-F238E27FC236}">
                <a16:creationId xmlns:a16="http://schemas.microsoft.com/office/drawing/2014/main" id="{4AD271DD-65F9-C741-9608-EA2B3776AD93}"/>
              </a:ext>
            </a:extLst>
          </p:cNvPr>
          <p:cNvSpPr>
            <a:spLocks noGrp="1" noChangeArrowheads="1"/>
          </p:cNvSpPr>
          <p:nvPr>
            <p:ph type="body" idx="1"/>
          </p:nvPr>
        </p:nvSpPr>
        <p:spPr/>
        <p:txBody>
          <a:bodyPr/>
          <a:lstStyle/>
          <a:p>
            <a:pPr eaLnBrk="1" hangingPunct="1"/>
            <a:r>
              <a:rPr lang="en-US" altLang="en-US"/>
              <a:t>Secondary Pollutant</a:t>
            </a:r>
          </a:p>
          <a:p>
            <a:pPr eaLnBrk="1" hangingPunct="1"/>
            <a:r>
              <a:rPr lang="en-US" altLang="en-US"/>
              <a:t>VOCs+ NO</a:t>
            </a:r>
            <a:r>
              <a:rPr lang="en-US" altLang="en-US" baseline="-25000"/>
              <a:t>x</a:t>
            </a:r>
            <a:r>
              <a:rPr lang="en-US" altLang="en-US"/>
              <a:t> </a:t>
            </a:r>
            <a:r>
              <a:rPr lang="en-US" altLang="en-US">
                <a:sym typeface="Wingdings" pitchFamily="2" charset="2"/>
              </a:rPr>
              <a:t> Ozone</a:t>
            </a:r>
          </a:p>
          <a:p>
            <a:pPr eaLnBrk="1" hangingPunct="1"/>
            <a:r>
              <a:rPr lang="en-US" altLang="en-US">
                <a:sym typeface="Wingdings" pitchFamily="2" charset="2"/>
              </a:rPr>
              <a:t>In presence of sunlight</a:t>
            </a:r>
          </a:p>
          <a:p>
            <a:pPr eaLnBrk="1" hangingPunct="1"/>
            <a:r>
              <a:rPr lang="en-US" altLang="en-US">
                <a:sym typeface="Wingdings" pitchFamily="2" charset="2"/>
              </a:rPr>
              <a:t>Ozone + NO</a:t>
            </a:r>
            <a:r>
              <a:rPr lang="en-US" altLang="en-US" baseline="-25000">
                <a:sym typeface="Wingdings" pitchFamily="2" charset="2"/>
              </a:rPr>
              <a:t>X</a:t>
            </a:r>
            <a:r>
              <a:rPr lang="en-US" altLang="en-US">
                <a:sym typeface="Wingdings" pitchFamily="2" charset="2"/>
              </a:rPr>
              <a:t> + HCs  Smog (haze)</a:t>
            </a:r>
            <a:endParaRPr lang="en-US" altLang="en-US"/>
          </a:p>
        </p:txBody>
      </p:sp>
    </p:spTree>
    <p:extLst>
      <p:ext uri="{BB962C8B-B14F-4D97-AF65-F5344CB8AC3E}">
        <p14:creationId xmlns:p14="http://schemas.microsoft.com/office/powerpoint/2010/main" val="1980951252"/>
      </p:ext>
    </p:extLst>
  </p:cSld>
  <p:clrMapOvr>
    <a:masterClrMapping/>
  </p:clrMapOvr>
  <p:transition spd="slow">
    <p:pull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Footer Placeholder 3">
            <a:extLst>
              <a:ext uri="{FF2B5EF4-FFF2-40B4-BE49-F238E27FC236}">
                <a16:creationId xmlns:a16="http://schemas.microsoft.com/office/drawing/2014/main" id="{998A0D7A-FA49-FE4B-9113-8687B32C0329}"/>
              </a:ext>
            </a:extLst>
          </p:cNvPr>
          <p:cNvSpPr>
            <a:spLocks noGrp="1"/>
          </p:cNvSpPr>
          <p:nvPr>
            <p:ph type="ftr" sz="quarter" idx="11"/>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400">
                <a:solidFill>
                  <a:srgbClr val="FFCC00"/>
                </a:solidFill>
                <a:latin typeface="Arial Black" panose="020B0604020202020204" pitchFamily="34" charset="0"/>
              </a:rPr>
              <a:t>EGEE 102 - Pisupati</a:t>
            </a:r>
          </a:p>
        </p:txBody>
      </p:sp>
      <p:sp>
        <p:nvSpPr>
          <p:cNvPr id="326658" name="Slide Number Placeholder 4">
            <a:extLst>
              <a:ext uri="{FF2B5EF4-FFF2-40B4-BE49-F238E27FC236}">
                <a16:creationId xmlns:a16="http://schemas.microsoft.com/office/drawing/2014/main" id="{5C89B9B9-4704-B146-94A3-1C6D6E65F7D0}"/>
              </a:ext>
            </a:extLst>
          </p:cNvPr>
          <p:cNvSpPr>
            <a:spLocks noGrp="1"/>
          </p:cNvSpPr>
          <p:nvPr>
            <p:ph type="sldNum" sz="quarter" idx="12"/>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fld id="{2CDDA5D6-1C39-3D48-9A42-5B0EF1CDA861}" type="slidenum">
              <a:rPr lang="en-US" altLang="en-US" sz="1400">
                <a:solidFill>
                  <a:srgbClr val="FFCC00"/>
                </a:solidFill>
                <a:latin typeface="Arial Black" panose="020B0604020202020204" pitchFamily="34" charset="0"/>
              </a:rPr>
              <a:pPr fontAlgn="base">
                <a:spcBef>
                  <a:spcPct val="0"/>
                </a:spcBef>
                <a:spcAft>
                  <a:spcPct val="0"/>
                </a:spcAft>
                <a:buClrTx/>
                <a:buNone/>
              </a:pPr>
              <a:t>66</a:t>
            </a:fld>
            <a:endParaRPr lang="en-US" altLang="en-US" sz="1400">
              <a:solidFill>
                <a:srgbClr val="FFCC00"/>
              </a:solidFill>
              <a:latin typeface="Arial Black" panose="020B0604020202020204" pitchFamily="34" charset="0"/>
            </a:endParaRPr>
          </a:p>
        </p:txBody>
      </p:sp>
      <p:sp>
        <p:nvSpPr>
          <p:cNvPr id="326659" name="Rectangle 2">
            <a:extLst>
              <a:ext uri="{FF2B5EF4-FFF2-40B4-BE49-F238E27FC236}">
                <a16:creationId xmlns:a16="http://schemas.microsoft.com/office/drawing/2014/main" id="{CF106D19-E058-DF44-AA82-7F6B7623F278}"/>
              </a:ext>
            </a:extLst>
          </p:cNvPr>
          <p:cNvSpPr>
            <a:spLocks noGrp="1" noChangeArrowheads="1"/>
          </p:cNvSpPr>
          <p:nvPr>
            <p:ph type="title"/>
          </p:nvPr>
        </p:nvSpPr>
        <p:spPr/>
        <p:txBody>
          <a:bodyPr/>
          <a:lstStyle/>
          <a:p>
            <a:pPr eaLnBrk="1" hangingPunct="1"/>
            <a:r>
              <a:rPr lang="en-US" altLang="en-US"/>
              <a:t>Photochemical Smog</a:t>
            </a:r>
          </a:p>
        </p:txBody>
      </p:sp>
      <p:grpSp>
        <p:nvGrpSpPr>
          <p:cNvPr id="326660" name="Group 3">
            <a:extLst>
              <a:ext uri="{FF2B5EF4-FFF2-40B4-BE49-F238E27FC236}">
                <a16:creationId xmlns:a16="http://schemas.microsoft.com/office/drawing/2014/main" id="{E8590D26-AC18-904D-B27A-57B6C153DEF1}"/>
              </a:ext>
            </a:extLst>
          </p:cNvPr>
          <p:cNvGrpSpPr>
            <a:grpSpLocks/>
          </p:cNvGrpSpPr>
          <p:nvPr/>
        </p:nvGrpSpPr>
        <p:grpSpPr bwMode="auto">
          <a:xfrm>
            <a:off x="1905000" y="2133601"/>
            <a:ext cx="8305800" cy="4400141"/>
            <a:chOff x="240" y="576"/>
            <a:chExt cx="5232" cy="3703"/>
          </a:xfrm>
        </p:grpSpPr>
        <p:sp>
          <p:nvSpPr>
            <p:cNvPr id="326661" name="AutoShape 4">
              <a:extLst>
                <a:ext uri="{FF2B5EF4-FFF2-40B4-BE49-F238E27FC236}">
                  <a16:creationId xmlns:a16="http://schemas.microsoft.com/office/drawing/2014/main" id="{7355A94F-2ADD-1443-AAB3-1F2B644C72DF}"/>
                </a:ext>
              </a:extLst>
            </p:cNvPr>
            <p:cNvSpPr>
              <a:spLocks noChangeArrowheads="1"/>
            </p:cNvSpPr>
            <p:nvPr/>
          </p:nvSpPr>
          <p:spPr bwMode="auto">
            <a:xfrm>
              <a:off x="240" y="576"/>
              <a:ext cx="5232" cy="3600"/>
            </a:xfrm>
            <a:prstGeom prst="flowChartAlternateProcess">
              <a:avLst/>
            </a:prstGeom>
            <a:solidFill>
              <a:schemeClr val="tx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algn="ctr" eaLnBrk="0" fontAlgn="base" hangingPunct="0">
                <a:spcBef>
                  <a:spcPct val="0"/>
                </a:spcBef>
                <a:spcAft>
                  <a:spcPct val="0"/>
                </a:spcAft>
                <a:buClrTx/>
                <a:buNone/>
              </a:pPr>
              <a:endParaRPr lang="en-US" altLang="en-US" sz="2400" b="1">
                <a:solidFill>
                  <a:srgbClr val="FFCC00"/>
                </a:solidFill>
                <a:latin typeface="Times" pitchFamily="2" charset="0"/>
              </a:endParaRPr>
            </a:p>
          </p:txBody>
        </p:sp>
        <p:sp>
          <p:nvSpPr>
            <p:cNvPr id="326662" name="Rectangle 5">
              <a:extLst>
                <a:ext uri="{FF2B5EF4-FFF2-40B4-BE49-F238E27FC236}">
                  <a16:creationId xmlns:a16="http://schemas.microsoft.com/office/drawing/2014/main" id="{04C238D3-D784-3B40-BEBD-F6C48E61DF87}"/>
                </a:ext>
              </a:extLst>
            </p:cNvPr>
            <p:cNvSpPr>
              <a:spLocks noChangeArrowheads="1"/>
            </p:cNvSpPr>
            <p:nvPr/>
          </p:nvSpPr>
          <p:spPr bwMode="auto">
            <a:xfrm>
              <a:off x="240" y="3696"/>
              <a:ext cx="5184" cy="192"/>
            </a:xfrm>
            <a:prstGeom prst="rect">
              <a:avLst/>
            </a:prstGeom>
            <a:solidFill>
              <a:schemeClr val="tx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algn="just" eaLnBrk="0" fontAlgn="base" hangingPunct="0">
                <a:spcBef>
                  <a:spcPct val="0"/>
                </a:spcBef>
                <a:spcAft>
                  <a:spcPct val="0"/>
                </a:spcAft>
                <a:buClrTx/>
                <a:buNone/>
              </a:pPr>
              <a:endParaRPr lang="en-US" altLang="en-US" sz="2400">
                <a:solidFill>
                  <a:srgbClr val="FFCC00"/>
                </a:solidFill>
                <a:latin typeface="Times" pitchFamily="2" charset="0"/>
              </a:endParaRPr>
            </a:p>
          </p:txBody>
        </p:sp>
        <p:grpSp>
          <p:nvGrpSpPr>
            <p:cNvPr id="326663" name="Group 6">
              <a:extLst>
                <a:ext uri="{FF2B5EF4-FFF2-40B4-BE49-F238E27FC236}">
                  <a16:creationId xmlns:a16="http://schemas.microsoft.com/office/drawing/2014/main" id="{DBD186A3-F42A-F240-82B6-F90AE9FC3DFC}"/>
                </a:ext>
              </a:extLst>
            </p:cNvPr>
            <p:cNvGrpSpPr>
              <a:grpSpLocks/>
            </p:cNvGrpSpPr>
            <p:nvPr/>
          </p:nvGrpSpPr>
          <p:grpSpPr bwMode="auto">
            <a:xfrm>
              <a:off x="1296" y="1248"/>
              <a:ext cx="4152" cy="2540"/>
              <a:chOff x="840" y="1248"/>
              <a:chExt cx="3768" cy="2540"/>
            </a:xfrm>
          </p:grpSpPr>
          <p:grpSp>
            <p:nvGrpSpPr>
              <p:cNvPr id="326669" name="Group 7">
                <a:extLst>
                  <a:ext uri="{FF2B5EF4-FFF2-40B4-BE49-F238E27FC236}">
                    <a16:creationId xmlns:a16="http://schemas.microsoft.com/office/drawing/2014/main" id="{1CBAF12B-E43D-4247-9388-385D01744224}"/>
                  </a:ext>
                </a:extLst>
              </p:cNvPr>
              <p:cNvGrpSpPr>
                <a:grpSpLocks/>
              </p:cNvGrpSpPr>
              <p:nvPr/>
            </p:nvGrpSpPr>
            <p:grpSpPr bwMode="auto">
              <a:xfrm>
                <a:off x="840" y="1248"/>
                <a:ext cx="3096" cy="2040"/>
                <a:chOff x="840" y="1248"/>
                <a:chExt cx="3096" cy="2040"/>
              </a:xfrm>
            </p:grpSpPr>
            <p:sp>
              <p:nvSpPr>
                <p:cNvPr id="326689" name="AutoShape 8">
                  <a:extLst>
                    <a:ext uri="{FF2B5EF4-FFF2-40B4-BE49-F238E27FC236}">
                      <a16:creationId xmlns:a16="http://schemas.microsoft.com/office/drawing/2014/main" id="{ABB16898-F0DF-8A44-B529-26C84D2AA1C6}"/>
                    </a:ext>
                  </a:extLst>
                </p:cNvPr>
                <p:cNvSpPr>
                  <a:spLocks noChangeArrowheads="1"/>
                </p:cNvSpPr>
                <p:nvPr/>
              </p:nvSpPr>
              <p:spPr bwMode="auto">
                <a:xfrm rot="2807639">
                  <a:off x="912" y="3024"/>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90" name="AutoShape 9">
                  <a:extLst>
                    <a:ext uri="{FF2B5EF4-FFF2-40B4-BE49-F238E27FC236}">
                      <a16:creationId xmlns:a16="http://schemas.microsoft.com/office/drawing/2014/main" id="{37463384-169C-7A4F-8775-702674610905}"/>
                    </a:ext>
                  </a:extLst>
                </p:cNvPr>
                <p:cNvSpPr>
                  <a:spLocks noChangeArrowheads="1"/>
                </p:cNvSpPr>
                <p:nvPr/>
              </p:nvSpPr>
              <p:spPr bwMode="auto">
                <a:xfrm rot="3735538">
                  <a:off x="1176" y="2856"/>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91" name="AutoShape 10">
                  <a:extLst>
                    <a:ext uri="{FF2B5EF4-FFF2-40B4-BE49-F238E27FC236}">
                      <a16:creationId xmlns:a16="http://schemas.microsoft.com/office/drawing/2014/main" id="{D8C2B16C-C855-FA42-9C19-EDF5139ED0BC}"/>
                    </a:ext>
                  </a:extLst>
                </p:cNvPr>
                <p:cNvSpPr>
                  <a:spLocks noChangeArrowheads="1"/>
                </p:cNvSpPr>
                <p:nvPr/>
              </p:nvSpPr>
              <p:spPr bwMode="auto">
                <a:xfrm rot="3735538">
                  <a:off x="1368" y="2616"/>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92" name="AutoShape 11">
                  <a:extLst>
                    <a:ext uri="{FF2B5EF4-FFF2-40B4-BE49-F238E27FC236}">
                      <a16:creationId xmlns:a16="http://schemas.microsoft.com/office/drawing/2014/main" id="{8133403D-A734-1A45-BC84-0A052CEFF588}"/>
                    </a:ext>
                  </a:extLst>
                </p:cNvPr>
                <p:cNvSpPr>
                  <a:spLocks noChangeArrowheads="1"/>
                </p:cNvSpPr>
                <p:nvPr/>
              </p:nvSpPr>
              <p:spPr bwMode="auto">
                <a:xfrm rot="3735538">
                  <a:off x="1560" y="2376"/>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93" name="AutoShape 12">
                  <a:extLst>
                    <a:ext uri="{FF2B5EF4-FFF2-40B4-BE49-F238E27FC236}">
                      <a16:creationId xmlns:a16="http://schemas.microsoft.com/office/drawing/2014/main" id="{13B527BA-D104-9842-B26F-CEF5018AA518}"/>
                    </a:ext>
                  </a:extLst>
                </p:cNvPr>
                <p:cNvSpPr>
                  <a:spLocks noChangeArrowheads="1"/>
                </p:cNvSpPr>
                <p:nvPr/>
              </p:nvSpPr>
              <p:spPr bwMode="auto">
                <a:xfrm rot="3735538">
                  <a:off x="1848" y="2184"/>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94" name="AutoShape 13">
                  <a:extLst>
                    <a:ext uri="{FF2B5EF4-FFF2-40B4-BE49-F238E27FC236}">
                      <a16:creationId xmlns:a16="http://schemas.microsoft.com/office/drawing/2014/main" id="{0C3BF493-FF97-6145-993D-04F067FB3B11}"/>
                    </a:ext>
                  </a:extLst>
                </p:cNvPr>
                <p:cNvSpPr>
                  <a:spLocks noChangeArrowheads="1"/>
                </p:cNvSpPr>
                <p:nvPr/>
              </p:nvSpPr>
              <p:spPr bwMode="auto">
                <a:xfrm rot="3735538">
                  <a:off x="2027" y="1965"/>
                  <a:ext cx="240"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95" name="AutoShape 14">
                  <a:extLst>
                    <a:ext uri="{FF2B5EF4-FFF2-40B4-BE49-F238E27FC236}">
                      <a16:creationId xmlns:a16="http://schemas.microsoft.com/office/drawing/2014/main" id="{65C02C60-9828-2146-9087-7234225E6592}"/>
                    </a:ext>
                  </a:extLst>
                </p:cNvPr>
                <p:cNvSpPr>
                  <a:spLocks noChangeArrowheads="1"/>
                </p:cNvSpPr>
                <p:nvPr/>
              </p:nvSpPr>
              <p:spPr bwMode="auto">
                <a:xfrm rot="5685333">
                  <a:off x="2472" y="1848"/>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96" name="AutoShape 15">
                  <a:extLst>
                    <a:ext uri="{FF2B5EF4-FFF2-40B4-BE49-F238E27FC236}">
                      <a16:creationId xmlns:a16="http://schemas.microsoft.com/office/drawing/2014/main" id="{A3DA9B90-14B7-7346-87BE-A66CDFAA76C5}"/>
                    </a:ext>
                  </a:extLst>
                </p:cNvPr>
                <p:cNvSpPr>
                  <a:spLocks noChangeArrowheads="1"/>
                </p:cNvSpPr>
                <p:nvPr/>
              </p:nvSpPr>
              <p:spPr bwMode="auto">
                <a:xfrm rot="3932619">
                  <a:off x="2712" y="1656"/>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97" name="AutoShape 16">
                  <a:extLst>
                    <a:ext uri="{FF2B5EF4-FFF2-40B4-BE49-F238E27FC236}">
                      <a16:creationId xmlns:a16="http://schemas.microsoft.com/office/drawing/2014/main" id="{B9D66E18-152E-F149-9681-057FD4060450}"/>
                    </a:ext>
                  </a:extLst>
                </p:cNvPr>
                <p:cNvSpPr>
                  <a:spLocks noChangeArrowheads="1"/>
                </p:cNvSpPr>
                <p:nvPr/>
              </p:nvSpPr>
              <p:spPr bwMode="auto">
                <a:xfrm rot="3932619">
                  <a:off x="3000" y="1704"/>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98" name="AutoShape 17">
                  <a:extLst>
                    <a:ext uri="{FF2B5EF4-FFF2-40B4-BE49-F238E27FC236}">
                      <a16:creationId xmlns:a16="http://schemas.microsoft.com/office/drawing/2014/main" id="{4D0CEE93-894B-0B41-8A88-8A5E3F7ABCE9}"/>
                    </a:ext>
                  </a:extLst>
                </p:cNvPr>
                <p:cNvSpPr>
                  <a:spLocks noChangeArrowheads="1"/>
                </p:cNvSpPr>
                <p:nvPr/>
              </p:nvSpPr>
              <p:spPr bwMode="auto">
                <a:xfrm rot="2753390">
                  <a:off x="3192" y="1560"/>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99" name="AutoShape 18">
                  <a:extLst>
                    <a:ext uri="{FF2B5EF4-FFF2-40B4-BE49-F238E27FC236}">
                      <a16:creationId xmlns:a16="http://schemas.microsoft.com/office/drawing/2014/main" id="{ED63CDCE-9CDF-CA4C-B38A-6EE907CEF116}"/>
                    </a:ext>
                  </a:extLst>
                </p:cNvPr>
                <p:cNvSpPr>
                  <a:spLocks noChangeArrowheads="1"/>
                </p:cNvSpPr>
                <p:nvPr/>
              </p:nvSpPr>
              <p:spPr bwMode="auto">
                <a:xfrm rot="7225489">
                  <a:off x="3000" y="1512"/>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700" name="AutoShape 19">
                  <a:extLst>
                    <a:ext uri="{FF2B5EF4-FFF2-40B4-BE49-F238E27FC236}">
                      <a16:creationId xmlns:a16="http://schemas.microsoft.com/office/drawing/2014/main" id="{B2025E0C-8AA6-EC44-966A-5E6695DC862D}"/>
                    </a:ext>
                  </a:extLst>
                </p:cNvPr>
                <p:cNvSpPr>
                  <a:spLocks noChangeArrowheads="1"/>
                </p:cNvSpPr>
                <p:nvPr/>
              </p:nvSpPr>
              <p:spPr bwMode="auto">
                <a:xfrm rot="4830541">
                  <a:off x="3384" y="1368"/>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701" name="AutoShape 20">
                  <a:extLst>
                    <a:ext uri="{FF2B5EF4-FFF2-40B4-BE49-F238E27FC236}">
                      <a16:creationId xmlns:a16="http://schemas.microsoft.com/office/drawing/2014/main" id="{40D762E7-D6ED-694C-B136-67977179607B}"/>
                    </a:ext>
                  </a:extLst>
                </p:cNvPr>
                <p:cNvSpPr>
                  <a:spLocks noChangeArrowheads="1"/>
                </p:cNvSpPr>
                <p:nvPr/>
              </p:nvSpPr>
              <p:spPr bwMode="auto">
                <a:xfrm rot="4830541">
                  <a:off x="3672" y="1176"/>
                  <a:ext cx="192" cy="336"/>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grpSp>
          <p:sp>
            <p:nvSpPr>
              <p:cNvPr id="326670" name="AutoShape 21">
                <a:extLst>
                  <a:ext uri="{FF2B5EF4-FFF2-40B4-BE49-F238E27FC236}">
                    <a16:creationId xmlns:a16="http://schemas.microsoft.com/office/drawing/2014/main" id="{45DFD624-803D-FA47-A543-44ADD99113B9}"/>
                  </a:ext>
                </a:extLst>
              </p:cNvPr>
              <p:cNvSpPr>
                <a:spLocks noChangeArrowheads="1"/>
              </p:cNvSpPr>
              <p:nvPr/>
            </p:nvSpPr>
            <p:spPr bwMode="auto">
              <a:xfrm rot="-5604985">
                <a:off x="1008" y="3504"/>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71" name="AutoShape 22">
                <a:extLst>
                  <a:ext uri="{FF2B5EF4-FFF2-40B4-BE49-F238E27FC236}">
                    <a16:creationId xmlns:a16="http://schemas.microsoft.com/office/drawing/2014/main" id="{82947CEC-5DCA-3946-9837-2F84B0B2DFD4}"/>
                  </a:ext>
                </a:extLst>
              </p:cNvPr>
              <p:cNvSpPr>
                <a:spLocks noChangeArrowheads="1"/>
              </p:cNvSpPr>
              <p:nvPr/>
            </p:nvSpPr>
            <p:spPr bwMode="auto">
              <a:xfrm rot="-4908002">
                <a:off x="1272" y="3480"/>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72" name="AutoShape 23">
                <a:extLst>
                  <a:ext uri="{FF2B5EF4-FFF2-40B4-BE49-F238E27FC236}">
                    <a16:creationId xmlns:a16="http://schemas.microsoft.com/office/drawing/2014/main" id="{4D221AD3-8FC8-C042-B10B-CF790095A5D1}"/>
                  </a:ext>
                </a:extLst>
              </p:cNvPr>
              <p:cNvSpPr>
                <a:spLocks noChangeArrowheads="1"/>
              </p:cNvSpPr>
              <p:nvPr/>
            </p:nvSpPr>
            <p:spPr bwMode="auto">
              <a:xfrm rot="-4908002">
                <a:off x="1536" y="3456"/>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73" name="AutoShape 24">
                <a:extLst>
                  <a:ext uri="{FF2B5EF4-FFF2-40B4-BE49-F238E27FC236}">
                    <a16:creationId xmlns:a16="http://schemas.microsoft.com/office/drawing/2014/main" id="{3CD05153-3E56-EA4E-961C-A166CD29A9DA}"/>
                  </a:ext>
                </a:extLst>
              </p:cNvPr>
              <p:cNvSpPr>
                <a:spLocks noChangeArrowheads="1"/>
              </p:cNvSpPr>
              <p:nvPr/>
            </p:nvSpPr>
            <p:spPr bwMode="auto">
              <a:xfrm rot="-4908002">
                <a:off x="1800" y="3432"/>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74" name="AutoShape 25">
                <a:extLst>
                  <a:ext uri="{FF2B5EF4-FFF2-40B4-BE49-F238E27FC236}">
                    <a16:creationId xmlns:a16="http://schemas.microsoft.com/office/drawing/2014/main" id="{9FDB79BD-6E79-4740-A9FA-1695107C0262}"/>
                  </a:ext>
                </a:extLst>
              </p:cNvPr>
              <p:cNvSpPr>
                <a:spLocks noChangeArrowheads="1"/>
              </p:cNvSpPr>
              <p:nvPr/>
            </p:nvSpPr>
            <p:spPr bwMode="auto">
              <a:xfrm rot="-4908002">
                <a:off x="2064" y="3408"/>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75" name="AutoShape 26">
                <a:extLst>
                  <a:ext uri="{FF2B5EF4-FFF2-40B4-BE49-F238E27FC236}">
                    <a16:creationId xmlns:a16="http://schemas.microsoft.com/office/drawing/2014/main" id="{87F09970-C465-7748-A520-495AE089DBD7}"/>
                  </a:ext>
                </a:extLst>
              </p:cNvPr>
              <p:cNvSpPr>
                <a:spLocks noChangeArrowheads="1"/>
              </p:cNvSpPr>
              <p:nvPr/>
            </p:nvSpPr>
            <p:spPr bwMode="auto">
              <a:xfrm rot="-4908002">
                <a:off x="2328" y="3384"/>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76" name="AutoShape 27">
                <a:extLst>
                  <a:ext uri="{FF2B5EF4-FFF2-40B4-BE49-F238E27FC236}">
                    <a16:creationId xmlns:a16="http://schemas.microsoft.com/office/drawing/2014/main" id="{C3378BF9-A109-EA4A-A0D2-EB09845294EE}"/>
                  </a:ext>
                </a:extLst>
              </p:cNvPr>
              <p:cNvSpPr>
                <a:spLocks noChangeArrowheads="1"/>
              </p:cNvSpPr>
              <p:nvPr/>
            </p:nvSpPr>
            <p:spPr bwMode="auto">
              <a:xfrm rot="-4908002">
                <a:off x="2616" y="3360"/>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77" name="AutoShape 28">
                <a:extLst>
                  <a:ext uri="{FF2B5EF4-FFF2-40B4-BE49-F238E27FC236}">
                    <a16:creationId xmlns:a16="http://schemas.microsoft.com/office/drawing/2014/main" id="{B7919EA0-1270-CE4C-9825-F47CDC662962}"/>
                  </a:ext>
                </a:extLst>
              </p:cNvPr>
              <p:cNvSpPr>
                <a:spLocks noChangeArrowheads="1"/>
              </p:cNvSpPr>
              <p:nvPr/>
            </p:nvSpPr>
            <p:spPr bwMode="auto">
              <a:xfrm rot="-4908002">
                <a:off x="2856" y="3288"/>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78" name="AutoShape 29">
                <a:extLst>
                  <a:ext uri="{FF2B5EF4-FFF2-40B4-BE49-F238E27FC236}">
                    <a16:creationId xmlns:a16="http://schemas.microsoft.com/office/drawing/2014/main" id="{D3B8E631-6A8C-C245-857B-70D86C92062C}"/>
                  </a:ext>
                </a:extLst>
              </p:cNvPr>
              <p:cNvSpPr>
                <a:spLocks noChangeArrowheads="1"/>
              </p:cNvSpPr>
              <p:nvPr/>
            </p:nvSpPr>
            <p:spPr bwMode="auto">
              <a:xfrm rot="-4908002">
                <a:off x="3096" y="3336"/>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79" name="AutoShape 30">
                <a:extLst>
                  <a:ext uri="{FF2B5EF4-FFF2-40B4-BE49-F238E27FC236}">
                    <a16:creationId xmlns:a16="http://schemas.microsoft.com/office/drawing/2014/main" id="{74A78BAF-5C31-7047-8C5E-19240DD7F418}"/>
                  </a:ext>
                </a:extLst>
              </p:cNvPr>
              <p:cNvSpPr>
                <a:spLocks noChangeArrowheads="1"/>
              </p:cNvSpPr>
              <p:nvPr/>
            </p:nvSpPr>
            <p:spPr bwMode="auto">
              <a:xfrm rot="-4908002">
                <a:off x="3384" y="3288"/>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80" name="AutoShape 31">
                <a:extLst>
                  <a:ext uri="{FF2B5EF4-FFF2-40B4-BE49-F238E27FC236}">
                    <a16:creationId xmlns:a16="http://schemas.microsoft.com/office/drawing/2014/main" id="{AC77AB4C-9E6F-144A-AC9B-9926024C5E40}"/>
                  </a:ext>
                </a:extLst>
              </p:cNvPr>
              <p:cNvSpPr>
                <a:spLocks noChangeArrowheads="1"/>
              </p:cNvSpPr>
              <p:nvPr/>
            </p:nvSpPr>
            <p:spPr bwMode="auto">
              <a:xfrm rot="-4908002">
                <a:off x="3624" y="3192"/>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81" name="AutoShape 32">
                <a:extLst>
                  <a:ext uri="{FF2B5EF4-FFF2-40B4-BE49-F238E27FC236}">
                    <a16:creationId xmlns:a16="http://schemas.microsoft.com/office/drawing/2014/main" id="{E63A621F-0438-584F-A0F6-10A59F9A77E4}"/>
                  </a:ext>
                </a:extLst>
              </p:cNvPr>
              <p:cNvSpPr>
                <a:spLocks noChangeArrowheads="1"/>
              </p:cNvSpPr>
              <p:nvPr/>
            </p:nvSpPr>
            <p:spPr bwMode="auto">
              <a:xfrm rot="-4908002">
                <a:off x="3864" y="3288"/>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82" name="AutoShape 33">
                <a:extLst>
                  <a:ext uri="{FF2B5EF4-FFF2-40B4-BE49-F238E27FC236}">
                    <a16:creationId xmlns:a16="http://schemas.microsoft.com/office/drawing/2014/main" id="{2266E69D-AED2-1F4E-816B-A31CF677A255}"/>
                  </a:ext>
                </a:extLst>
              </p:cNvPr>
              <p:cNvSpPr>
                <a:spLocks noChangeArrowheads="1"/>
              </p:cNvSpPr>
              <p:nvPr/>
            </p:nvSpPr>
            <p:spPr bwMode="auto">
              <a:xfrm rot="-4908002">
                <a:off x="4176" y="3240"/>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83" name="AutoShape 34">
                <a:extLst>
                  <a:ext uri="{FF2B5EF4-FFF2-40B4-BE49-F238E27FC236}">
                    <a16:creationId xmlns:a16="http://schemas.microsoft.com/office/drawing/2014/main" id="{D76A0CB0-0227-2F45-896C-4CADB334EF30}"/>
                  </a:ext>
                </a:extLst>
              </p:cNvPr>
              <p:cNvSpPr>
                <a:spLocks noChangeArrowheads="1"/>
              </p:cNvSpPr>
              <p:nvPr/>
            </p:nvSpPr>
            <p:spPr bwMode="auto">
              <a:xfrm rot="-4908002">
                <a:off x="4392" y="3144"/>
                <a:ext cx="144" cy="288"/>
              </a:xfrm>
              <a:prstGeom prst="moon">
                <a:avLst>
                  <a:gd name="adj" fmla="val 50000"/>
                </a:avLst>
              </a:prstGeom>
              <a:solidFill>
                <a:schemeClr val="tx2"/>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84" name="Text Box 35">
                <a:extLst>
                  <a:ext uri="{FF2B5EF4-FFF2-40B4-BE49-F238E27FC236}">
                    <a16:creationId xmlns:a16="http://schemas.microsoft.com/office/drawing/2014/main" id="{CE1A987F-C69C-3B4D-84E2-C4F0BE5F01B3}"/>
                  </a:ext>
                </a:extLst>
              </p:cNvPr>
              <p:cNvSpPr txBox="1">
                <a:spLocks noChangeArrowheads="1"/>
              </p:cNvSpPr>
              <p:nvPr/>
            </p:nvSpPr>
            <p:spPr bwMode="auto">
              <a:xfrm>
                <a:off x="1526" y="2918"/>
                <a:ext cx="721" cy="699"/>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r>
                  <a:rPr lang="en-US" altLang="en-US" sz="2400" b="1">
                    <a:solidFill>
                      <a:srgbClr val="FF0000"/>
                    </a:solidFill>
                    <a:latin typeface="Times" pitchFamily="2" charset="0"/>
                  </a:rPr>
                  <a:t>NO</a:t>
                </a:r>
              </a:p>
              <a:p>
                <a:pPr eaLnBrk="0" fontAlgn="base" hangingPunct="0">
                  <a:spcBef>
                    <a:spcPct val="0"/>
                  </a:spcBef>
                  <a:spcAft>
                    <a:spcPct val="0"/>
                  </a:spcAft>
                  <a:buClrTx/>
                  <a:buNone/>
                </a:pPr>
                <a:r>
                  <a:rPr lang="en-US" altLang="en-US" sz="2400" b="1">
                    <a:solidFill>
                      <a:srgbClr val="FF0000"/>
                    </a:solidFill>
                    <a:latin typeface="Times" pitchFamily="2" charset="0"/>
                  </a:rPr>
                  <a:t>CO, RH</a:t>
                </a:r>
                <a:endParaRPr lang="en-US" altLang="en-US" sz="2400">
                  <a:solidFill>
                    <a:srgbClr val="FFCC00"/>
                  </a:solidFill>
                  <a:latin typeface="Times" pitchFamily="2" charset="0"/>
                </a:endParaRPr>
              </a:p>
            </p:txBody>
          </p:sp>
          <p:sp>
            <p:nvSpPr>
              <p:cNvPr id="326685" name="AutoShape 36">
                <a:extLst>
                  <a:ext uri="{FF2B5EF4-FFF2-40B4-BE49-F238E27FC236}">
                    <a16:creationId xmlns:a16="http://schemas.microsoft.com/office/drawing/2014/main" id="{D129C8AA-895D-244B-9669-1789D6F112E6}"/>
                  </a:ext>
                </a:extLst>
              </p:cNvPr>
              <p:cNvSpPr>
                <a:spLocks noChangeArrowheads="1"/>
              </p:cNvSpPr>
              <p:nvPr/>
            </p:nvSpPr>
            <p:spPr bwMode="auto">
              <a:xfrm rot="-2196210">
                <a:off x="2208" y="2544"/>
                <a:ext cx="480" cy="576"/>
              </a:xfrm>
              <a:prstGeom prst="rightArrow">
                <a:avLst>
                  <a:gd name="adj1" fmla="val 50000"/>
                  <a:gd name="adj2" fmla="val 25000"/>
                </a:avLst>
              </a:prstGeom>
              <a:solidFill>
                <a:schemeClr val="tx2"/>
              </a:solidFill>
              <a:ln w="381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86" name="Text Box 37">
                <a:extLst>
                  <a:ext uri="{FF2B5EF4-FFF2-40B4-BE49-F238E27FC236}">
                    <a16:creationId xmlns:a16="http://schemas.microsoft.com/office/drawing/2014/main" id="{877122CE-07B7-3348-9E2F-DE3BA6AD0203}"/>
                  </a:ext>
                </a:extLst>
              </p:cNvPr>
              <p:cNvSpPr txBox="1">
                <a:spLocks noChangeArrowheads="1"/>
              </p:cNvSpPr>
              <p:nvPr/>
            </p:nvSpPr>
            <p:spPr bwMode="auto">
              <a:xfrm>
                <a:off x="2832" y="2111"/>
                <a:ext cx="428" cy="1632"/>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r>
                  <a:rPr lang="en-US" altLang="en-US" sz="2400" b="1">
                    <a:solidFill>
                      <a:srgbClr val="FF0000"/>
                    </a:solidFill>
                    <a:latin typeface="Times" pitchFamily="2" charset="0"/>
                  </a:rPr>
                  <a:t>NO</a:t>
                </a:r>
                <a:r>
                  <a:rPr lang="en-US" altLang="en-US" sz="2400" b="1" baseline="-25000">
                    <a:solidFill>
                      <a:srgbClr val="FF0000"/>
                    </a:solidFill>
                    <a:latin typeface="Times" pitchFamily="2" charset="0"/>
                  </a:rPr>
                  <a:t>2</a:t>
                </a:r>
              </a:p>
              <a:p>
                <a:pPr eaLnBrk="0" fontAlgn="base" hangingPunct="0">
                  <a:spcBef>
                    <a:spcPct val="0"/>
                  </a:spcBef>
                  <a:spcAft>
                    <a:spcPct val="0"/>
                  </a:spcAft>
                  <a:buClrTx/>
                  <a:buNone/>
                </a:pPr>
                <a:endParaRPr lang="en-US" altLang="en-US" sz="2400" b="1">
                  <a:solidFill>
                    <a:srgbClr val="FF0000"/>
                  </a:solidFill>
                  <a:latin typeface="Times" pitchFamily="2" charset="0"/>
                </a:endParaRPr>
              </a:p>
              <a:p>
                <a:pPr eaLnBrk="0" fontAlgn="base" hangingPunct="0">
                  <a:spcBef>
                    <a:spcPct val="0"/>
                  </a:spcBef>
                  <a:spcAft>
                    <a:spcPct val="0"/>
                  </a:spcAft>
                  <a:buClrTx/>
                  <a:buNone/>
                </a:pPr>
                <a:r>
                  <a:rPr lang="en-US" altLang="en-US" sz="2400" b="1">
                    <a:solidFill>
                      <a:srgbClr val="FF0000"/>
                    </a:solidFill>
                    <a:latin typeface="Times" pitchFamily="2" charset="0"/>
                  </a:rPr>
                  <a:t>CO</a:t>
                </a:r>
              </a:p>
              <a:p>
                <a:pPr eaLnBrk="0" fontAlgn="base" hangingPunct="0">
                  <a:spcBef>
                    <a:spcPct val="0"/>
                  </a:spcBef>
                  <a:spcAft>
                    <a:spcPct val="0"/>
                  </a:spcAft>
                  <a:buClrTx/>
                  <a:buNone/>
                </a:pPr>
                <a:endParaRPr lang="en-US" altLang="en-US" sz="2400" b="1">
                  <a:solidFill>
                    <a:srgbClr val="FF0000"/>
                  </a:solidFill>
                  <a:latin typeface="Times" pitchFamily="2" charset="0"/>
                </a:endParaRPr>
              </a:p>
              <a:p>
                <a:pPr eaLnBrk="0" fontAlgn="base" hangingPunct="0">
                  <a:spcBef>
                    <a:spcPct val="0"/>
                  </a:spcBef>
                  <a:spcAft>
                    <a:spcPct val="0"/>
                  </a:spcAft>
                  <a:buClrTx/>
                  <a:buNone/>
                </a:pPr>
                <a:r>
                  <a:rPr lang="en-US" altLang="en-US" sz="2400" b="1">
                    <a:solidFill>
                      <a:srgbClr val="FF0000"/>
                    </a:solidFill>
                    <a:latin typeface="Times" pitchFamily="2" charset="0"/>
                  </a:rPr>
                  <a:t>HC</a:t>
                </a:r>
                <a:endParaRPr lang="en-US" altLang="en-US" sz="2400">
                  <a:solidFill>
                    <a:srgbClr val="FFCC00"/>
                  </a:solidFill>
                  <a:latin typeface="Times" pitchFamily="2" charset="0"/>
                </a:endParaRPr>
              </a:p>
            </p:txBody>
          </p:sp>
          <p:sp>
            <p:nvSpPr>
              <p:cNvPr id="326687" name="AutoShape 38">
                <a:extLst>
                  <a:ext uri="{FF2B5EF4-FFF2-40B4-BE49-F238E27FC236}">
                    <a16:creationId xmlns:a16="http://schemas.microsoft.com/office/drawing/2014/main" id="{8ED85BD0-DAF3-C24A-A7A1-A337FEF48BAE}"/>
                  </a:ext>
                </a:extLst>
              </p:cNvPr>
              <p:cNvSpPr>
                <a:spLocks noChangeArrowheads="1"/>
              </p:cNvSpPr>
              <p:nvPr/>
            </p:nvSpPr>
            <p:spPr bwMode="auto">
              <a:xfrm rot="-2196210">
                <a:off x="3264" y="2112"/>
                <a:ext cx="480" cy="576"/>
              </a:xfrm>
              <a:prstGeom prst="rightArrow">
                <a:avLst>
                  <a:gd name="adj1" fmla="val 50000"/>
                  <a:gd name="adj2" fmla="val 25000"/>
                </a:avLst>
              </a:prstGeom>
              <a:solidFill>
                <a:schemeClr val="tx2"/>
              </a:solidFill>
              <a:ln w="381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88" name="Text Box 39">
                <a:extLst>
                  <a:ext uri="{FF2B5EF4-FFF2-40B4-BE49-F238E27FC236}">
                    <a16:creationId xmlns:a16="http://schemas.microsoft.com/office/drawing/2014/main" id="{EA588F05-250B-314A-8F4B-A8E55B77628C}"/>
                  </a:ext>
                </a:extLst>
              </p:cNvPr>
              <p:cNvSpPr txBox="1">
                <a:spLocks noChangeArrowheads="1"/>
              </p:cNvSpPr>
              <p:nvPr/>
            </p:nvSpPr>
            <p:spPr bwMode="auto">
              <a:xfrm>
                <a:off x="3840" y="1535"/>
                <a:ext cx="528" cy="2253"/>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r>
                  <a:rPr lang="en-US" altLang="en-US" sz="2400" b="1">
                    <a:solidFill>
                      <a:srgbClr val="FF0000"/>
                    </a:solidFill>
                    <a:latin typeface="Times" pitchFamily="2" charset="0"/>
                  </a:rPr>
                  <a:t>O</a:t>
                </a:r>
                <a:r>
                  <a:rPr lang="en-US" altLang="en-US" sz="2400" b="1" baseline="-25000">
                    <a:solidFill>
                      <a:srgbClr val="FF0000"/>
                    </a:solidFill>
                    <a:latin typeface="Times" pitchFamily="2" charset="0"/>
                  </a:rPr>
                  <a:t>3</a:t>
                </a:r>
              </a:p>
              <a:p>
                <a:pPr eaLnBrk="0" fontAlgn="base" hangingPunct="0">
                  <a:spcBef>
                    <a:spcPct val="0"/>
                  </a:spcBef>
                  <a:spcAft>
                    <a:spcPct val="0"/>
                  </a:spcAft>
                  <a:buClrTx/>
                  <a:buNone/>
                </a:pPr>
                <a:endParaRPr lang="en-US" altLang="en-US" sz="2400" b="1">
                  <a:solidFill>
                    <a:srgbClr val="FF0000"/>
                  </a:solidFill>
                  <a:latin typeface="Times" pitchFamily="2" charset="0"/>
                </a:endParaRPr>
              </a:p>
              <a:p>
                <a:pPr eaLnBrk="0" fontAlgn="base" hangingPunct="0">
                  <a:spcBef>
                    <a:spcPct val="0"/>
                  </a:spcBef>
                  <a:spcAft>
                    <a:spcPct val="0"/>
                  </a:spcAft>
                  <a:buClrTx/>
                  <a:buNone/>
                </a:pPr>
                <a:r>
                  <a:rPr lang="en-US" altLang="en-US" sz="2400" b="1">
                    <a:solidFill>
                      <a:srgbClr val="FF0000"/>
                    </a:solidFill>
                    <a:latin typeface="Times" pitchFamily="2" charset="0"/>
                  </a:rPr>
                  <a:t>CO</a:t>
                </a:r>
              </a:p>
              <a:p>
                <a:pPr eaLnBrk="0" fontAlgn="base" hangingPunct="0">
                  <a:spcBef>
                    <a:spcPct val="0"/>
                  </a:spcBef>
                  <a:spcAft>
                    <a:spcPct val="0"/>
                  </a:spcAft>
                  <a:buClrTx/>
                  <a:buNone/>
                </a:pPr>
                <a:endParaRPr lang="en-US" altLang="en-US" sz="2400" b="1">
                  <a:solidFill>
                    <a:srgbClr val="FF0000"/>
                  </a:solidFill>
                  <a:latin typeface="Times" pitchFamily="2" charset="0"/>
                </a:endParaRPr>
              </a:p>
              <a:p>
                <a:pPr eaLnBrk="0" fontAlgn="base" hangingPunct="0">
                  <a:spcBef>
                    <a:spcPct val="0"/>
                  </a:spcBef>
                  <a:spcAft>
                    <a:spcPct val="0"/>
                  </a:spcAft>
                  <a:buClrTx/>
                  <a:buNone/>
                </a:pPr>
                <a:r>
                  <a:rPr lang="en-US" altLang="en-US" sz="2400" b="1">
                    <a:solidFill>
                      <a:srgbClr val="FF0000"/>
                    </a:solidFill>
                    <a:latin typeface="Times" pitchFamily="2" charset="0"/>
                  </a:rPr>
                  <a:t>PAN</a:t>
                </a:r>
              </a:p>
              <a:p>
                <a:pPr eaLnBrk="0" fontAlgn="base" hangingPunct="0">
                  <a:spcBef>
                    <a:spcPct val="0"/>
                  </a:spcBef>
                  <a:spcAft>
                    <a:spcPct val="0"/>
                  </a:spcAft>
                  <a:buClrTx/>
                  <a:buNone/>
                </a:pPr>
                <a:endParaRPr lang="en-US" altLang="en-US" sz="2400" b="1">
                  <a:solidFill>
                    <a:srgbClr val="FF0000"/>
                  </a:solidFill>
                  <a:latin typeface="Times" pitchFamily="2" charset="0"/>
                </a:endParaRPr>
              </a:p>
              <a:p>
                <a:pPr eaLnBrk="0" fontAlgn="base" hangingPunct="0">
                  <a:spcBef>
                    <a:spcPct val="0"/>
                  </a:spcBef>
                  <a:spcAft>
                    <a:spcPct val="0"/>
                  </a:spcAft>
                  <a:buClrTx/>
                  <a:buNone/>
                </a:pPr>
                <a:r>
                  <a:rPr lang="en-US" altLang="en-US" sz="2400" b="1">
                    <a:solidFill>
                      <a:srgbClr val="FF0000"/>
                    </a:solidFill>
                    <a:latin typeface="Times" pitchFamily="2" charset="0"/>
                  </a:rPr>
                  <a:t>Haze</a:t>
                </a:r>
                <a:endParaRPr lang="en-US" altLang="en-US" sz="2400">
                  <a:solidFill>
                    <a:srgbClr val="FFCC00"/>
                  </a:solidFill>
                  <a:latin typeface="Times" pitchFamily="2" charset="0"/>
                </a:endParaRPr>
              </a:p>
            </p:txBody>
          </p:sp>
        </p:grpSp>
        <p:graphicFrame>
          <p:nvGraphicFramePr>
            <p:cNvPr id="326664" name="Object 40">
              <a:extLst>
                <a:ext uri="{FF2B5EF4-FFF2-40B4-BE49-F238E27FC236}">
                  <a16:creationId xmlns:a16="http://schemas.microsoft.com/office/drawing/2014/main" id="{056D62F0-B1B7-FF43-8C7E-C5127B390768}"/>
                </a:ext>
              </a:extLst>
            </p:cNvPr>
            <p:cNvGraphicFramePr>
              <a:graphicFrameLocks noChangeAspect="1"/>
            </p:cNvGraphicFramePr>
            <p:nvPr/>
          </p:nvGraphicFramePr>
          <p:xfrm>
            <a:off x="288" y="3246"/>
            <a:ext cx="1152" cy="517"/>
          </p:xfrm>
          <a:graphic>
            <a:graphicData uri="http://schemas.openxmlformats.org/presentationml/2006/ole">
              <mc:AlternateContent xmlns:mc="http://schemas.openxmlformats.org/markup-compatibility/2006">
                <mc:Choice xmlns:v="urn:schemas-microsoft-com:vml" Requires="v">
                  <p:oleObj spid="_x0000_s350209" r:id="rId3" imgW="3860800" imgH="1257300" progId="MS_ClipArt_Gallery">
                    <p:embed/>
                  </p:oleObj>
                </mc:Choice>
                <mc:Fallback>
                  <p:oleObj r:id="rId3" imgW="3860800" imgH="1257300" progId="MS_ClipArt_Gallery">
                    <p:embed/>
                    <p:pic>
                      <p:nvPicPr>
                        <p:cNvPr id="326664" name="Object 40">
                          <a:extLst>
                            <a:ext uri="{FF2B5EF4-FFF2-40B4-BE49-F238E27FC236}">
                              <a16:creationId xmlns:a16="http://schemas.microsoft.com/office/drawing/2014/main" id="{056D62F0-B1B7-FF43-8C7E-C5127B390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3246"/>
                          <a:ext cx="1152" cy="517"/>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6665" name="AutoShape 41">
              <a:extLst>
                <a:ext uri="{FF2B5EF4-FFF2-40B4-BE49-F238E27FC236}">
                  <a16:creationId xmlns:a16="http://schemas.microsoft.com/office/drawing/2014/main" id="{81172482-A964-4F4A-A45D-5CA5E9549AB1}"/>
                </a:ext>
              </a:extLst>
            </p:cNvPr>
            <p:cNvSpPr>
              <a:spLocks noChangeArrowheads="1"/>
            </p:cNvSpPr>
            <p:nvPr/>
          </p:nvSpPr>
          <p:spPr bwMode="auto">
            <a:xfrm>
              <a:off x="816" y="1392"/>
              <a:ext cx="864" cy="864"/>
            </a:xfrm>
            <a:prstGeom prst="star8">
              <a:avLst>
                <a:gd name="adj" fmla="val 38250"/>
              </a:avLst>
            </a:prstGeom>
            <a:solidFill>
              <a:schemeClr val="tx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66" name="Oval 42">
              <a:extLst>
                <a:ext uri="{FF2B5EF4-FFF2-40B4-BE49-F238E27FC236}">
                  <a16:creationId xmlns:a16="http://schemas.microsoft.com/office/drawing/2014/main" id="{13CC068C-C3C4-434F-8837-2477C58FDE8F}"/>
                </a:ext>
              </a:extLst>
            </p:cNvPr>
            <p:cNvSpPr>
              <a:spLocks noChangeArrowheads="1"/>
            </p:cNvSpPr>
            <p:nvPr/>
          </p:nvSpPr>
          <p:spPr bwMode="auto">
            <a:xfrm>
              <a:off x="1056" y="1632"/>
              <a:ext cx="432" cy="432"/>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67" name="AutoShape 43">
              <a:extLst>
                <a:ext uri="{FF2B5EF4-FFF2-40B4-BE49-F238E27FC236}">
                  <a16:creationId xmlns:a16="http://schemas.microsoft.com/office/drawing/2014/main" id="{64A19B46-60F6-0247-83EB-DF1D2B2F348D}"/>
                </a:ext>
              </a:extLst>
            </p:cNvPr>
            <p:cNvSpPr>
              <a:spLocks noChangeArrowheads="1"/>
            </p:cNvSpPr>
            <p:nvPr/>
          </p:nvSpPr>
          <p:spPr bwMode="auto">
            <a:xfrm rot="-2737377">
              <a:off x="1704" y="2088"/>
              <a:ext cx="192" cy="624"/>
            </a:xfrm>
            <a:prstGeom prst="downArrow">
              <a:avLst>
                <a:gd name="adj1" fmla="val 50000"/>
                <a:gd name="adj2" fmla="val 81250"/>
              </a:avLst>
            </a:prstGeom>
            <a:solidFill>
              <a:schemeClr val="tx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endParaRPr lang="en-US" altLang="en-US" sz="1800">
                <a:solidFill>
                  <a:srgbClr val="FFCC00"/>
                </a:solidFill>
                <a:latin typeface="Arial Black" panose="020B0604020202020204" pitchFamily="34" charset="0"/>
              </a:endParaRPr>
            </a:p>
          </p:txBody>
        </p:sp>
        <p:sp>
          <p:nvSpPr>
            <p:cNvPr id="326668" name="Text Box 44">
              <a:extLst>
                <a:ext uri="{FF2B5EF4-FFF2-40B4-BE49-F238E27FC236}">
                  <a16:creationId xmlns:a16="http://schemas.microsoft.com/office/drawing/2014/main" id="{9E34F176-AE4D-134D-AF16-1263ADEC1DEF}"/>
                </a:ext>
              </a:extLst>
            </p:cNvPr>
            <p:cNvSpPr txBox="1">
              <a:spLocks noChangeArrowheads="1"/>
            </p:cNvSpPr>
            <p:nvPr/>
          </p:nvSpPr>
          <p:spPr bwMode="auto">
            <a:xfrm>
              <a:off x="2001" y="3890"/>
              <a:ext cx="3116" cy="389"/>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eaLnBrk="0" fontAlgn="base" hangingPunct="0">
                <a:spcBef>
                  <a:spcPct val="0"/>
                </a:spcBef>
                <a:spcAft>
                  <a:spcPct val="0"/>
                </a:spcAft>
                <a:buClrTx/>
                <a:buNone/>
              </a:pPr>
              <a:r>
                <a:rPr lang="en-US" altLang="en-US" sz="2400">
                  <a:solidFill>
                    <a:srgbClr val="3A22B2"/>
                  </a:solidFill>
                  <a:latin typeface="Times" pitchFamily="2" charset="0"/>
                </a:rPr>
                <a:t>   6:00AM	12NOON	3:00 PM</a:t>
              </a:r>
            </a:p>
          </p:txBody>
        </p:sp>
      </p:grpSp>
    </p:spTree>
    <p:extLst>
      <p:ext uri="{BB962C8B-B14F-4D97-AF65-F5344CB8AC3E}">
        <p14:creationId xmlns:p14="http://schemas.microsoft.com/office/powerpoint/2010/main" val="1332081379"/>
      </p:ext>
    </p:extLst>
  </p:cSld>
  <p:clrMapOvr>
    <a:masterClrMapping/>
  </p:clrMapOvr>
  <p:transition spd="slow">
    <p:pull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Footer Placeholder 3">
            <a:extLst>
              <a:ext uri="{FF2B5EF4-FFF2-40B4-BE49-F238E27FC236}">
                <a16:creationId xmlns:a16="http://schemas.microsoft.com/office/drawing/2014/main" id="{D8317C0B-2388-3C45-9C5E-DE787F64BEC1}"/>
              </a:ext>
            </a:extLst>
          </p:cNvPr>
          <p:cNvSpPr>
            <a:spLocks noGrp="1"/>
          </p:cNvSpPr>
          <p:nvPr>
            <p:ph type="ftr" sz="quarter" idx="11"/>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400">
                <a:solidFill>
                  <a:srgbClr val="FFCC00"/>
                </a:solidFill>
                <a:latin typeface="Arial Black" panose="020B0604020202020204" pitchFamily="34" charset="0"/>
              </a:rPr>
              <a:t>EGEE 102 - Pisupati</a:t>
            </a:r>
          </a:p>
        </p:txBody>
      </p:sp>
      <p:sp>
        <p:nvSpPr>
          <p:cNvPr id="327682" name="Slide Number Placeholder 4">
            <a:extLst>
              <a:ext uri="{FF2B5EF4-FFF2-40B4-BE49-F238E27FC236}">
                <a16:creationId xmlns:a16="http://schemas.microsoft.com/office/drawing/2014/main" id="{1227282F-E02E-614C-AC8C-F7F486D12054}"/>
              </a:ext>
            </a:extLst>
          </p:cNvPr>
          <p:cNvSpPr>
            <a:spLocks noGrp="1"/>
          </p:cNvSpPr>
          <p:nvPr>
            <p:ph type="sldNum" sz="quarter" idx="12"/>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fld id="{565F5011-439B-6E4B-8938-B9631B4CEA4E}" type="slidenum">
              <a:rPr lang="en-US" altLang="en-US" sz="1400">
                <a:solidFill>
                  <a:srgbClr val="FFCC00"/>
                </a:solidFill>
                <a:latin typeface="Arial Black" panose="020B0604020202020204" pitchFamily="34" charset="0"/>
              </a:rPr>
              <a:pPr fontAlgn="base">
                <a:spcBef>
                  <a:spcPct val="0"/>
                </a:spcBef>
                <a:spcAft>
                  <a:spcPct val="0"/>
                </a:spcAft>
                <a:buClrTx/>
                <a:buNone/>
              </a:pPr>
              <a:t>67</a:t>
            </a:fld>
            <a:endParaRPr lang="en-US" altLang="en-US" sz="1400">
              <a:solidFill>
                <a:srgbClr val="FFCC00"/>
              </a:solidFill>
              <a:latin typeface="Arial Black" panose="020B0604020202020204" pitchFamily="34" charset="0"/>
            </a:endParaRPr>
          </a:p>
        </p:txBody>
      </p:sp>
      <p:sp>
        <p:nvSpPr>
          <p:cNvPr id="327683" name="Rectangle 2">
            <a:extLst>
              <a:ext uri="{FF2B5EF4-FFF2-40B4-BE49-F238E27FC236}">
                <a16:creationId xmlns:a16="http://schemas.microsoft.com/office/drawing/2014/main" id="{B5E881FD-A573-B74D-8A61-6B549752CD3F}"/>
              </a:ext>
            </a:extLst>
          </p:cNvPr>
          <p:cNvSpPr>
            <a:spLocks noGrp="1" noChangeArrowheads="1"/>
          </p:cNvSpPr>
          <p:nvPr>
            <p:ph type="title"/>
          </p:nvPr>
        </p:nvSpPr>
        <p:spPr/>
        <p:txBody>
          <a:bodyPr/>
          <a:lstStyle/>
          <a:p>
            <a:pPr eaLnBrk="1" hangingPunct="1"/>
            <a:r>
              <a:rPr lang="en-US" altLang="en-US"/>
              <a:t>Smog Sources</a:t>
            </a:r>
          </a:p>
        </p:txBody>
      </p:sp>
      <p:pic>
        <p:nvPicPr>
          <p:cNvPr id="327684" name="Picture 4" descr="Smog Graph">
            <a:extLst>
              <a:ext uri="{FF2B5EF4-FFF2-40B4-BE49-F238E27FC236}">
                <a16:creationId xmlns:a16="http://schemas.microsoft.com/office/drawing/2014/main" id="{F5058DF0-0C47-594E-A4F4-549330533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24000"/>
            <a:ext cx="6789738"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685" name="Text Box 5">
            <a:extLst>
              <a:ext uri="{FF2B5EF4-FFF2-40B4-BE49-F238E27FC236}">
                <a16:creationId xmlns:a16="http://schemas.microsoft.com/office/drawing/2014/main" id="{9662B312-3BD3-3D45-8F48-3E13EF502BA1}"/>
              </a:ext>
            </a:extLst>
          </p:cNvPr>
          <p:cNvSpPr txBox="1">
            <a:spLocks noChangeArrowheads="1"/>
          </p:cNvSpPr>
          <p:nvPr/>
        </p:nvSpPr>
        <p:spPr bwMode="auto">
          <a:xfrm>
            <a:off x="2743200" y="6491288"/>
            <a:ext cx="5708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800">
                <a:solidFill>
                  <a:srgbClr val="FFCC00"/>
                </a:solidFill>
                <a:latin typeface="Times New Roman" panose="02020603050405020304" pitchFamily="18" charset="0"/>
              </a:rPr>
              <a:t>Source: http://www.epa.gov/oar/oaqps/regusmog/smog.html</a:t>
            </a:r>
          </a:p>
        </p:txBody>
      </p:sp>
    </p:spTree>
    <p:extLst>
      <p:ext uri="{BB962C8B-B14F-4D97-AF65-F5344CB8AC3E}">
        <p14:creationId xmlns:p14="http://schemas.microsoft.com/office/powerpoint/2010/main" val="1812017590"/>
      </p:ext>
    </p:extLst>
  </p:cSld>
  <p:clrMapOvr>
    <a:masterClrMapping/>
  </p:clrMapOvr>
  <p:transition spd="slow">
    <p:pull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Footer Placeholder 3">
            <a:extLst>
              <a:ext uri="{FF2B5EF4-FFF2-40B4-BE49-F238E27FC236}">
                <a16:creationId xmlns:a16="http://schemas.microsoft.com/office/drawing/2014/main" id="{363001B5-0182-B14E-B708-979E1CD4E7B9}"/>
              </a:ext>
            </a:extLst>
          </p:cNvPr>
          <p:cNvSpPr>
            <a:spLocks noGrp="1"/>
          </p:cNvSpPr>
          <p:nvPr>
            <p:ph type="ftr" sz="quarter" idx="11"/>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400">
                <a:solidFill>
                  <a:srgbClr val="FFCC00"/>
                </a:solidFill>
                <a:latin typeface="Arial Black" panose="020B0604020202020204" pitchFamily="34" charset="0"/>
              </a:rPr>
              <a:t>EGEE 102 - Pisupati</a:t>
            </a:r>
          </a:p>
        </p:txBody>
      </p:sp>
      <p:sp>
        <p:nvSpPr>
          <p:cNvPr id="328706" name="Slide Number Placeholder 4">
            <a:extLst>
              <a:ext uri="{FF2B5EF4-FFF2-40B4-BE49-F238E27FC236}">
                <a16:creationId xmlns:a16="http://schemas.microsoft.com/office/drawing/2014/main" id="{17E4981E-3B40-D44B-8A55-C60625D40930}"/>
              </a:ext>
            </a:extLst>
          </p:cNvPr>
          <p:cNvSpPr>
            <a:spLocks noGrp="1"/>
          </p:cNvSpPr>
          <p:nvPr>
            <p:ph type="sldNum" sz="quarter" idx="12"/>
          </p:nvPr>
        </p:nvSpPr>
        <p:spPr>
          <a:noFill/>
        </p:spPr>
        <p:txBody>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fld id="{3F1B010F-54B1-154A-A6CE-05B13F42FC09}" type="slidenum">
              <a:rPr lang="en-US" altLang="en-US" sz="1400">
                <a:solidFill>
                  <a:srgbClr val="FFCC00"/>
                </a:solidFill>
                <a:latin typeface="Arial Black" panose="020B0604020202020204" pitchFamily="34" charset="0"/>
              </a:rPr>
              <a:pPr fontAlgn="base">
                <a:spcBef>
                  <a:spcPct val="0"/>
                </a:spcBef>
                <a:spcAft>
                  <a:spcPct val="0"/>
                </a:spcAft>
                <a:buClrTx/>
                <a:buNone/>
              </a:pPr>
              <a:t>68</a:t>
            </a:fld>
            <a:endParaRPr lang="en-US" altLang="en-US" sz="1400">
              <a:solidFill>
                <a:srgbClr val="FFCC00"/>
              </a:solidFill>
              <a:latin typeface="Arial Black" panose="020B0604020202020204" pitchFamily="34" charset="0"/>
            </a:endParaRPr>
          </a:p>
        </p:txBody>
      </p:sp>
      <p:sp>
        <p:nvSpPr>
          <p:cNvPr id="328707" name="Rectangle 2">
            <a:extLst>
              <a:ext uri="{FF2B5EF4-FFF2-40B4-BE49-F238E27FC236}">
                <a16:creationId xmlns:a16="http://schemas.microsoft.com/office/drawing/2014/main" id="{266A81E7-1004-E24D-96AA-D68F9DDEABFC}"/>
              </a:ext>
            </a:extLst>
          </p:cNvPr>
          <p:cNvSpPr>
            <a:spLocks noGrp="1" noChangeArrowheads="1"/>
          </p:cNvSpPr>
          <p:nvPr>
            <p:ph type="title"/>
          </p:nvPr>
        </p:nvSpPr>
        <p:spPr/>
        <p:txBody>
          <a:bodyPr/>
          <a:lstStyle/>
          <a:p>
            <a:pPr eaLnBrk="1" hangingPunct="1"/>
            <a:r>
              <a:rPr lang="en-US" altLang="en-US"/>
              <a:t>Smog Sources</a:t>
            </a:r>
          </a:p>
        </p:txBody>
      </p:sp>
      <p:pic>
        <p:nvPicPr>
          <p:cNvPr id="328708" name="Picture 4" descr="Smog Graph">
            <a:extLst>
              <a:ext uri="{FF2B5EF4-FFF2-40B4-BE49-F238E27FC236}">
                <a16:creationId xmlns:a16="http://schemas.microsoft.com/office/drawing/2014/main" id="{E1781DC4-8EBE-1140-B7EC-67FEBD835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24000"/>
            <a:ext cx="6789738"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709" name="Text Box 5">
            <a:extLst>
              <a:ext uri="{FF2B5EF4-FFF2-40B4-BE49-F238E27FC236}">
                <a16:creationId xmlns:a16="http://schemas.microsoft.com/office/drawing/2014/main" id="{4EC91854-16B8-7848-BCB2-FF365466B48C}"/>
              </a:ext>
            </a:extLst>
          </p:cNvPr>
          <p:cNvSpPr txBox="1">
            <a:spLocks noChangeArrowheads="1"/>
          </p:cNvSpPr>
          <p:nvPr/>
        </p:nvSpPr>
        <p:spPr bwMode="auto">
          <a:xfrm>
            <a:off x="2743200" y="6491288"/>
            <a:ext cx="5708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Char char="•"/>
              <a:defRPr sz="3200">
                <a:solidFill>
                  <a:schemeClr val="tx1"/>
                </a:solidFill>
                <a:latin typeface="Arial Rounded MT Bold" panose="020F0704030504030204" pitchFamily="34" charset="77"/>
              </a:defRPr>
            </a:lvl1pPr>
            <a:lvl2pPr marL="742950" indent="-285750">
              <a:spcBef>
                <a:spcPct val="20000"/>
              </a:spcBef>
              <a:buClr>
                <a:schemeClr val="folHlink"/>
              </a:buClr>
              <a:buChar char="•"/>
              <a:defRPr sz="2800">
                <a:solidFill>
                  <a:schemeClr val="folHlink"/>
                </a:solidFill>
                <a:latin typeface="Arial Black" panose="020B0604020202020204" pitchFamily="34" charset="0"/>
              </a:defRPr>
            </a:lvl2pPr>
            <a:lvl3pPr marL="1143000" indent="-228600">
              <a:spcBef>
                <a:spcPct val="20000"/>
              </a:spcBef>
              <a:buChar char="•"/>
              <a:defRPr sz="2400">
                <a:solidFill>
                  <a:schemeClr val="tx2"/>
                </a:solidFill>
                <a:latin typeface="Arial Black"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604020202020204" pitchFamily="34" charset="0"/>
              </a:defRPr>
            </a:lvl9pPr>
          </a:lstStyle>
          <a:p>
            <a:pPr fontAlgn="base">
              <a:spcBef>
                <a:spcPct val="0"/>
              </a:spcBef>
              <a:spcAft>
                <a:spcPct val="0"/>
              </a:spcAft>
              <a:buClrTx/>
              <a:buNone/>
            </a:pPr>
            <a:r>
              <a:rPr lang="en-US" altLang="en-US" sz="1800">
                <a:solidFill>
                  <a:srgbClr val="FFCC00"/>
                </a:solidFill>
                <a:latin typeface="Times New Roman" panose="02020603050405020304" pitchFamily="18" charset="0"/>
              </a:rPr>
              <a:t>Source: http://www.epa.gov/oar/oaqps/regusmog/smog.html</a:t>
            </a:r>
          </a:p>
        </p:txBody>
      </p:sp>
    </p:spTree>
    <p:extLst>
      <p:ext uri="{BB962C8B-B14F-4D97-AF65-F5344CB8AC3E}">
        <p14:creationId xmlns:p14="http://schemas.microsoft.com/office/powerpoint/2010/main" val="900016963"/>
      </p:ext>
    </p:extLst>
  </p:cSld>
  <p:clrMapOvr>
    <a:masterClrMapping/>
  </p:clrMapOvr>
  <p:transition spd="slow">
    <p:pull dir="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00037"/>
            </a:gs>
            <a:gs pos="50000">
              <a:srgbClr val="000099"/>
            </a:gs>
            <a:gs pos="100000">
              <a:srgbClr val="000037"/>
            </a:gs>
          </a:gsLst>
          <a:lin ang="5400000" scaled="1"/>
        </a:gradFill>
        <a:effectLst/>
      </p:bgPr>
    </p:bg>
    <p:spTree>
      <p:nvGrpSpPr>
        <p:cNvPr id="1" name=""/>
        <p:cNvGrpSpPr/>
        <p:nvPr/>
      </p:nvGrpSpPr>
      <p:grpSpPr>
        <a:xfrm>
          <a:off x="0" y="0"/>
          <a:ext cx="0" cy="0"/>
          <a:chOff x="0" y="0"/>
          <a:chExt cx="0" cy="0"/>
        </a:xfrm>
      </p:grpSpPr>
      <p:sp>
        <p:nvSpPr>
          <p:cNvPr id="132098" name="Text Box 2">
            <a:extLst>
              <a:ext uri="{FF2B5EF4-FFF2-40B4-BE49-F238E27FC236}">
                <a16:creationId xmlns:a16="http://schemas.microsoft.com/office/drawing/2014/main" id="{7718A13D-1CE4-B34F-93A3-2EED5E2D4518}"/>
              </a:ext>
            </a:extLst>
          </p:cNvPr>
          <p:cNvSpPr txBox="1">
            <a:spLocks noChangeArrowheads="1"/>
          </p:cNvSpPr>
          <p:nvPr/>
        </p:nvSpPr>
        <p:spPr bwMode="auto">
          <a:xfrm>
            <a:off x="1652589" y="1"/>
            <a:ext cx="88915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3200">
                <a:solidFill>
                  <a:srgbClr val="FF3300"/>
                </a:solidFill>
                <a:effectLst>
                  <a:outerShdw blurRad="38100" dist="38100" dir="2700000" algn="tl">
                    <a:srgbClr val="000000"/>
                  </a:outerShdw>
                </a:effectLst>
                <a:latin typeface="Comic Sans MS" panose="030F0902030302020204" pitchFamily="66" charset="0"/>
              </a:rPr>
              <a:t>Atmospheric Chemistry - Take 2</a:t>
            </a:r>
            <a:endParaRPr kumimoji="1" lang="en-US" altLang="en-US" sz="3200">
              <a:solidFill>
                <a:srgbClr val="FFFF00"/>
              </a:solidFill>
              <a:effectLst>
                <a:outerShdw blurRad="38100" dist="38100" dir="2700000" algn="tl">
                  <a:srgbClr val="000000"/>
                </a:outerShdw>
              </a:effectLst>
              <a:latin typeface="Comic Sans MS" panose="030F0902030302020204" pitchFamily="66" charset="0"/>
              <a:sym typeface="Wingdings 3" pitchFamily="2" charset="2"/>
            </a:endParaRPr>
          </a:p>
        </p:txBody>
      </p:sp>
      <p:sp>
        <p:nvSpPr>
          <p:cNvPr id="132099" name="Rectangle 3">
            <a:extLst>
              <a:ext uri="{FF2B5EF4-FFF2-40B4-BE49-F238E27FC236}">
                <a16:creationId xmlns:a16="http://schemas.microsoft.com/office/drawing/2014/main" id="{57FD09CE-E968-D040-979C-6C7BC770F06C}"/>
              </a:ext>
            </a:extLst>
          </p:cNvPr>
          <p:cNvSpPr>
            <a:spLocks noChangeArrowheads="1"/>
          </p:cNvSpPr>
          <p:nvPr/>
        </p:nvSpPr>
        <p:spPr bwMode="auto">
          <a:xfrm>
            <a:off x="1598613" y="701675"/>
            <a:ext cx="8991600"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Energy equation in the atmosphere:</a:t>
            </a:r>
          </a:p>
          <a:p>
            <a:pPr algn="ctr" eaLnBrk="0" fontAlgn="base" hangingPunct="0">
              <a:spcBef>
                <a:spcPct val="0"/>
              </a:spcBef>
              <a:spcAft>
                <a:spcPct val="0"/>
              </a:spcAft>
              <a:defRPr/>
            </a:pPr>
            <a:endParaRPr lang="en-US" altLang="en-US" sz="2200">
              <a:solidFill>
                <a:srgbClr val="FFFF00"/>
              </a:solidFill>
              <a:effectLst>
                <a:outerShdw blurRad="38100" dist="38100" dir="2700000" algn="tl">
                  <a:srgbClr val="000000"/>
                </a:outerShdw>
              </a:effectLst>
              <a:latin typeface="Comic Sans MS" panose="030F0902030302020204" pitchFamily="66" charset="0"/>
            </a:endParaRPr>
          </a:p>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E = hC/</a:t>
            </a:r>
            <a:r>
              <a:rPr lang="en-US" altLang="en-US" sz="2200">
                <a:solidFill>
                  <a:srgbClr val="FFFF00"/>
                </a:solidFill>
                <a:effectLst>
                  <a:outerShdw blurRad="38100" dist="38100" dir="2700000" algn="tl">
                    <a:srgbClr val="000000"/>
                  </a:outerShdw>
                </a:effectLst>
                <a:latin typeface="Symbol" pitchFamily="2" charset="2"/>
              </a:rPr>
              <a:t>l</a:t>
            </a:r>
          </a:p>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Where </a:t>
            </a:r>
            <a:r>
              <a:rPr lang="en-US" altLang="en-US" sz="2200">
                <a:solidFill>
                  <a:srgbClr val="FFFF00"/>
                </a:solidFill>
                <a:effectLst>
                  <a:outerShdw blurRad="38100" dist="38100" dir="2700000" algn="tl">
                    <a:srgbClr val="000000"/>
                  </a:outerShdw>
                </a:effectLst>
                <a:latin typeface="Symbol" pitchFamily="2" charset="2"/>
              </a:rPr>
              <a:t>l</a:t>
            </a:r>
            <a:r>
              <a:rPr lang="en-US" altLang="en-US" sz="2200">
                <a:solidFill>
                  <a:srgbClr val="FFFF00"/>
                </a:solidFill>
                <a:effectLst>
                  <a:outerShdw blurRad="38100" dist="38100" dir="2700000" algn="tl">
                    <a:srgbClr val="000000"/>
                  </a:outerShdw>
                </a:effectLst>
                <a:latin typeface="Comic Sans MS" panose="030F0902030302020204" pitchFamily="66" charset="0"/>
              </a:rPr>
              <a:t> is radiation wavelength</a:t>
            </a:r>
          </a:p>
          <a:p>
            <a:pPr algn="ctr" eaLnBrk="0" fontAlgn="base" hangingPunct="0">
              <a:spcBef>
                <a:spcPct val="0"/>
              </a:spcBef>
              <a:spcAft>
                <a:spcPct val="0"/>
              </a:spcAft>
              <a:defRPr/>
            </a:pPr>
            <a:endParaRPr lang="en-US" altLang="en-US" sz="2200">
              <a:solidFill>
                <a:srgbClr val="FFFF00"/>
              </a:solidFill>
              <a:effectLst>
                <a:outerShdw blurRad="38100" dist="38100" dir="2700000" algn="tl">
                  <a:srgbClr val="000000"/>
                </a:outerShdw>
              </a:effectLst>
              <a:latin typeface="Comic Sans MS" panose="030F0902030302020204" pitchFamily="66" charset="0"/>
            </a:endParaRPr>
          </a:p>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N</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200">
                <a:solidFill>
                  <a:srgbClr val="FFFF00"/>
                </a:solidFill>
                <a:effectLst>
                  <a:outerShdw blurRad="38100" dist="38100" dir="2700000" algn="tl">
                    <a:srgbClr val="000000"/>
                  </a:outerShdw>
                </a:effectLst>
                <a:latin typeface="Comic Sans MS" panose="030F0902030302020204" pitchFamily="66" charset="0"/>
              </a:rPr>
              <a:t> + h</a:t>
            </a:r>
            <a:r>
              <a:rPr lang="en-US" altLang="en-US" sz="2200">
                <a:solidFill>
                  <a:srgbClr val="FFFF00"/>
                </a:solidFill>
                <a:effectLst>
                  <a:outerShdw blurRad="38100" dist="38100" dir="2700000" algn="tl">
                    <a:srgbClr val="000000"/>
                  </a:outerShdw>
                </a:effectLst>
                <a:latin typeface="Comic Sans MS" panose="030F0902030302020204" pitchFamily="66" charset="0"/>
                <a:sym typeface="Symbol" pitchFamily="2" charset="2"/>
              </a:rPr>
              <a:t>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2N (</a:t>
            </a:r>
            <a:r>
              <a:rPr lang="en-US" altLang="en-US" sz="2200">
                <a:solidFill>
                  <a:srgbClr val="FFFF00"/>
                </a:solidFill>
                <a:effectLst>
                  <a:outerShdw blurRad="38100" dist="38100" dir="2700000" algn="tl">
                    <a:srgbClr val="000000"/>
                  </a:outerShdw>
                </a:effectLst>
                <a:latin typeface="Symbol" pitchFamily="2" charset="2"/>
              </a:rPr>
              <a:t>l</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&lt; 126 nm) </a:t>
            </a:r>
            <a:r>
              <a:rPr lang="en-US" altLang="en-US" sz="2200">
                <a:solidFill>
                  <a:srgbClr val="FFFF00"/>
                </a:solidFill>
                <a:effectLst>
                  <a:outerShdw blurRad="38100" dist="38100" dir="2700000" algn="tl">
                    <a:srgbClr val="000000"/>
                  </a:outerShdw>
                </a:effectLst>
                <a:latin typeface="Symbol" pitchFamily="2" charset="2"/>
                <a:sym typeface="Wingdings" pitchFamily="2" charset="2"/>
              </a:rPr>
              <a:t>D</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H</a:t>
            </a:r>
            <a:r>
              <a:rPr lang="en-US" altLang="en-US" sz="2200" baseline="30000">
                <a:solidFill>
                  <a:srgbClr val="FFFF00"/>
                </a:solidFill>
                <a:effectLst>
                  <a:outerShdw blurRad="38100" dist="38100" dir="2700000" algn="tl">
                    <a:srgbClr val="000000"/>
                  </a:outerShdw>
                </a:effectLst>
                <a:latin typeface="Comic Sans MS" panose="030F0902030302020204" pitchFamily="66" charset="0"/>
                <a:sym typeface="Wingdings" pitchFamily="2" charset="2"/>
              </a:rPr>
              <a:t>o</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 945 kJ mol</a:t>
            </a:r>
            <a:r>
              <a:rPr lang="en-US" altLang="en-US" sz="2200" baseline="30000">
                <a:solidFill>
                  <a:srgbClr val="FFFF00"/>
                </a:solidFill>
                <a:effectLst>
                  <a:outerShdw blurRad="38100" dist="38100" dir="2700000" algn="tl">
                    <a:srgbClr val="000000"/>
                  </a:outerShdw>
                </a:effectLst>
                <a:latin typeface="Comic Sans MS" panose="030F0902030302020204" pitchFamily="66" charset="0"/>
                <a:sym typeface="Wingdings" pitchFamily="2" charset="2"/>
              </a:rPr>
              <a:t>-1</a:t>
            </a:r>
            <a:endPar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endParaRPr>
          </a:p>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200">
                <a:solidFill>
                  <a:srgbClr val="FFFF00"/>
                </a:solidFill>
                <a:effectLst>
                  <a:outerShdw blurRad="38100" dist="38100" dir="2700000" algn="tl">
                    <a:srgbClr val="000000"/>
                  </a:outerShdw>
                </a:effectLst>
                <a:latin typeface="Comic Sans MS" panose="030F0902030302020204" pitchFamily="66" charset="0"/>
              </a:rPr>
              <a:t> + h</a:t>
            </a:r>
            <a:r>
              <a:rPr lang="en-US" altLang="en-US" sz="2200">
                <a:solidFill>
                  <a:srgbClr val="FFFF00"/>
                </a:solidFill>
                <a:effectLst>
                  <a:outerShdw blurRad="38100" dist="38100" dir="2700000" algn="tl">
                    <a:srgbClr val="000000"/>
                  </a:outerShdw>
                </a:effectLst>
                <a:latin typeface="Comic Sans MS" panose="030F0902030302020204" pitchFamily="66" charset="0"/>
                <a:sym typeface="Symbol" pitchFamily="2" charset="2"/>
              </a:rPr>
              <a:t>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2O (</a:t>
            </a:r>
            <a:r>
              <a:rPr lang="en-US" altLang="en-US" sz="2200">
                <a:solidFill>
                  <a:srgbClr val="FFFF00"/>
                </a:solidFill>
                <a:effectLst>
                  <a:outerShdw blurRad="38100" dist="38100" dir="2700000" algn="tl">
                    <a:srgbClr val="000000"/>
                  </a:outerShdw>
                </a:effectLst>
                <a:latin typeface="Symbol" pitchFamily="2" charset="2"/>
              </a:rPr>
              <a:t>l</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&lt; 240 nm) </a:t>
            </a:r>
            <a:r>
              <a:rPr lang="en-US" altLang="en-US" sz="2200">
                <a:solidFill>
                  <a:srgbClr val="FFFF00"/>
                </a:solidFill>
                <a:effectLst>
                  <a:outerShdw blurRad="38100" dist="38100" dir="2700000" algn="tl">
                    <a:srgbClr val="000000"/>
                  </a:outerShdw>
                </a:effectLst>
                <a:latin typeface="Symbol" pitchFamily="2" charset="2"/>
                <a:sym typeface="Wingdings" pitchFamily="2" charset="2"/>
              </a:rPr>
              <a:t>D</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H</a:t>
            </a:r>
            <a:r>
              <a:rPr lang="en-US" altLang="en-US" sz="2200" baseline="30000">
                <a:solidFill>
                  <a:srgbClr val="FFFF00"/>
                </a:solidFill>
                <a:effectLst>
                  <a:outerShdw blurRad="38100" dist="38100" dir="2700000" algn="tl">
                    <a:srgbClr val="000000"/>
                  </a:outerShdw>
                </a:effectLst>
                <a:latin typeface="Comic Sans MS" panose="030F0902030302020204" pitchFamily="66" charset="0"/>
                <a:sym typeface="Wingdings" pitchFamily="2" charset="2"/>
              </a:rPr>
              <a:t>o</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 498 kJ mol</a:t>
            </a:r>
            <a:r>
              <a:rPr lang="en-US" altLang="en-US" sz="2200" baseline="30000">
                <a:solidFill>
                  <a:srgbClr val="FFFF00"/>
                </a:solidFill>
                <a:effectLst>
                  <a:outerShdw blurRad="38100" dist="38100" dir="2700000" algn="tl">
                    <a:srgbClr val="000000"/>
                  </a:outerShdw>
                </a:effectLst>
                <a:latin typeface="Comic Sans MS" panose="030F0902030302020204" pitchFamily="66" charset="0"/>
                <a:sym typeface="Wingdings" pitchFamily="2" charset="2"/>
              </a:rPr>
              <a:t>-1</a:t>
            </a:r>
            <a:endPar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endParaRPr>
          </a:p>
        </p:txBody>
      </p:sp>
      <p:sp>
        <p:nvSpPr>
          <p:cNvPr id="132100" name="Rectangle 4">
            <a:extLst>
              <a:ext uri="{FF2B5EF4-FFF2-40B4-BE49-F238E27FC236}">
                <a16:creationId xmlns:a16="http://schemas.microsoft.com/office/drawing/2014/main" id="{03D75668-551C-E148-AA9D-568394C18CAC}"/>
              </a:ext>
            </a:extLst>
          </p:cNvPr>
          <p:cNvSpPr>
            <a:spLocks noChangeArrowheads="1"/>
          </p:cNvSpPr>
          <p:nvPr/>
        </p:nvSpPr>
        <p:spPr bwMode="auto">
          <a:xfrm>
            <a:off x="2019301" y="3810000"/>
            <a:ext cx="8150225"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N</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200">
                <a:solidFill>
                  <a:srgbClr val="FFFF00"/>
                </a:solidFill>
                <a:effectLst>
                  <a:outerShdw blurRad="38100" dist="38100" dir="2700000" algn="tl">
                    <a:srgbClr val="000000"/>
                  </a:outerShdw>
                </a:effectLst>
                <a:latin typeface="Comic Sans MS" panose="030F0902030302020204" pitchFamily="66" charset="0"/>
              </a:rPr>
              <a:t> (g) + 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200">
                <a:solidFill>
                  <a:srgbClr val="FFFF00"/>
                </a:solidFill>
                <a:effectLst>
                  <a:outerShdw blurRad="38100" dist="38100" dir="2700000" algn="tl">
                    <a:srgbClr val="000000"/>
                  </a:outerShdw>
                </a:effectLst>
                <a:latin typeface="Comic Sans MS" panose="030F0902030302020204" pitchFamily="66" charset="0"/>
              </a:rPr>
              <a:t> (g)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 2NO (g) </a:t>
            </a:r>
            <a:r>
              <a:rPr lang="en-US" altLang="en-US" sz="2200">
                <a:solidFill>
                  <a:srgbClr val="FFFF00"/>
                </a:solidFill>
                <a:effectLst>
                  <a:outerShdw blurRad="38100" dist="38100" dir="2700000" algn="tl">
                    <a:srgbClr val="000000"/>
                  </a:outerShdw>
                </a:effectLst>
                <a:latin typeface="Symbol" pitchFamily="2" charset="2"/>
                <a:sym typeface="Wingdings" pitchFamily="2" charset="2"/>
              </a:rPr>
              <a:t>D</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G</a:t>
            </a:r>
            <a:r>
              <a:rPr lang="en-US" altLang="en-US" sz="2200" baseline="30000">
                <a:solidFill>
                  <a:srgbClr val="FFFF00"/>
                </a:solidFill>
                <a:effectLst>
                  <a:outerShdw blurRad="38100" dist="38100" dir="2700000" algn="tl">
                    <a:srgbClr val="000000"/>
                  </a:outerShdw>
                </a:effectLst>
                <a:latin typeface="Comic Sans MS" panose="030F0902030302020204" pitchFamily="66" charset="0"/>
                <a:sym typeface="Wingdings" pitchFamily="2" charset="2"/>
              </a:rPr>
              <a:t>o</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 +173 kJ mol</a:t>
            </a:r>
            <a:r>
              <a:rPr lang="en-US" altLang="en-US" sz="2200" baseline="30000">
                <a:solidFill>
                  <a:srgbClr val="FFFF00"/>
                </a:solidFill>
                <a:effectLst>
                  <a:outerShdw blurRad="38100" dist="38100" dir="2700000" algn="tl">
                    <a:srgbClr val="000000"/>
                  </a:outerShdw>
                </a:effectLst>
                <a:latin typeface="Comic Sans MS" panose="030F0902030302020204" pitchFamily="66" charset="0"/>
                <a:sym typeface="Wingdings" pitchFamily="2" charset="2"/>
              </a:rPr>
              <a:t>-1</a:t>
            </a:r>
            <a:endParaRPr lang="en-US" altLang="en-US" sz="2200">
              <a:solidFill>
                <a:srgbClr val="FFFF00"/>
              </a:solidFill>
              <a:effectLst>
                <a:outerShdw blurRad="38100" dist="38100" dir="2700000" algn="tl">
                  <a:srgbClr val="000000"/>
                </a:outerShdw>
              </a:effectLst>
              <a:latin typeface="Comic Sans MS" panose="030F0902030302020204" pitchFamily="66" charset="0"/>
            </a:endParaRPr>
          </a:p>
          <a:p>
            <a:pPr algn="ctr" eaLnBrk="0" fontAlgn="base" hangingPunct="0">
              <a:spcBef>
                <a:spcPct val="0"/>
              </a:spcBef>
              <a:spcAft>
                <a:spcPct val="0"/>
              </a:spcAft>
              <a:defRPr/>
            </a:pPr>
            <a:endParaRPr lang="en-US" altLang="en-US" sz="1000">
              <a:solidFill>
                <a:srgbClr val="FFFF00"/>
              </a:solidFill>
              <a:effectLst>
                <a:outerShdw blurRad="38100" dist="38100" dir="2700000" algn="tl">
                  <a:srgbClr val="000000"/>
                </a:outerShdw>
              </a:effectLst>
              <a:latin typeface="Comic Sans MS" panose="030F0902030302020204" pitchFamily="66" charset="0"/>
            </a:endParaRPr>
          </a:p>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Does not occur at ambient T but does at high T</a:t>
            </a:r>
          </a:p>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(engine combustion ~ 2500</a:t>
            </a:r>
            <a:r>
              <a:rPr lang="en-US" altLang="en-US" sz="2200">
                <a:solidFill>
                  <a:srgbClr val="FFFF00"/>
                </a:solidFill>
                <a:effectLst>
                  <a:outerShdw blurRad="38100" dist="38100" dir="2700000" algn="tl">
                    <a:srgbClr val="000000"/>
                  </a:outerShdw>
                </a:effectLst>
                <a:latin typeface="Comic Sans MS" panose="030F0902030302020204" pitchFamily="66" charset="0"/>
                <a:sym typeface="Symbol" pitchFamily="2" charset="2"/>
              </a:rPr>
              <a:t>C)</a:t>
            </a:r>
            <a:endParaRPr lang="en-US" altLang="en-US" sz="2200">
              <a:solidFill>
                <a:srgbClr val="FFFF00"/>
              </a:solidFill>
              <a:effectLst>
                <a:outerShdw blurRad="38100" dist="38100" dir="2700000" algn="tl">
                  <a:srgbClr val="000000"/>
                </a:outerShdw>
              </a:effectLst>
              <a:latin typeface="Comic Sans MS" panose="030F0902030302020204" pitchFamily="66" charset="0"/>
            </a:endParaRPr>
          </a:p>
          <a:p>
            <a:pPr eaLnBrk="0" fontAlgn="base" hangingPunct="0">
              <a:spcBef>
                <a:spcPct val="0"/>
              </a:spcBef>
              <a:spcAft>
                <a:spcPct val="0"/>
              </a:spcAft>
              <a:defRPr/>
            </a:pPr>
            <a:endParaRPr lang="en-US" altLang="en-US" sz="1000">
              <a:solidFill>
                <a:srgbClr val="FFFF00"/>
              </a:solidFill>
              <a:effectLst>
                <a:outerShdw blurRad="38100" dist="38100" dir="2700000" algn="tl">
                  <a:srgbClr val="000000"/>
                </a:outerShdw>
              </a:effectLst>
              <a:latin typeface="Comic Sans MS" panose="030F0902030302020204" pitchFamily="66" charset="0"/>
            </a:endParaRPr>
          </a:p>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The reverse reaction is favored thermodynamically but too slow at ambient T (kinetics!) </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other reactions</a:t>
            </a:r>
          </a:p>
        </p:txBody>
      </p:sp>
    </p:spTree>
    <p:extLst>
      <p:ext uri="{BB962C8B-B14F-4D97-AF65-F5344CB8AC3E}">
        <p14:creationId xmlns:p14="http://schemas.microsoft.com/office/powerpoint/2010/main" val="479429873"/>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2">
            <a:extLst>
              <a:ext uri="{FF2B5EF4-FFF2-40B4-BE49-F238E27FC236}">
                <a16:creationId xmlns:a16="http://schemas.microsoft.com/office/drawing/2014/main" id="{CC92273E-691D-504D-AD0E-A00DD3A9953E}"/>
              </a:ext>
            </a:extLst>
          </p:cNvPr>
          <p:cNvSpPr>
            <a:spLocks noGrp="1" noChangeArrowheads="1"/>
          </p:cNvSpPr>
          <p:nvPr>
            <p:ph type="title"/>
          </p:nvPr>
        </p:nvSpPr>
        <p:spPr/>
        <p:txBody>
          <a:bodyPr/>
          <a:lstStyle/>
          <a:p>
            <a:pPr eaLnBrk="1" hangingPunct="1"/>
            <a:r>
              <a:rPr lang="en-US" altLang="en-US"/>
              <a:t>Thickness of the Atmosphere</a:t>
            </a:r>
          </a:p>
        </p:txBody>
      </p:sp>
      <p:sp>
        <p:nvSpPr>
          <p:cNvPr id="260098" name="Rectangle 3">
            <a:extLst>
              <a:ext uri="{FF2B5EF4-FFF2-40B4-BE49-F238E27FC236}">
                <a16:creationId xmlns:a16="http://schemas.microsoft.com/office/drawing/2014/main" id="{D008C58B-0FC5-894C-BD18-AE2D8197B9FE}"/>
              </a:ext>
            </a:extLst>
          </p:cNvPr>
          <p:cNvSpPr>
            <a:spLocks noGrp="1" noChangeArrowheads="1"/>
          </p:cNvSpPr>
          <p:nvPr>
            <p:ph type="body" idx="1"/>
          </p:nvPr>
        </p:nvSpPr>
        <p:spPr>
          <a:xfrm>
            <a:off x="1981200" y="1447801"/>
            <a:ext cx="8229600" cy="4525963"/>
          </a:xfrm>
        </p:spPr>
        <p:txBody>
          <a:bodyPr/>
          <a:lstStyle/>
          <a:p>
            <a:pPr eaLnBrk="1" hangingPunct="1"/>
            <a:r>
              <a:rPr lang="en-US" altLang="en-US"/>
              <a:t>How high is the atmosphere?</a:t>
            </a:r>
          </a:p>
          <a:p>
            <a:pPr lvl="2" eaLnBrk="1" hangingPunct="1"/>
            <a:r>
              <a:rPr lang="en-US" altLang="en-US"/>
              <a:t>No defined top</a:t>
            </a:r>
          </a:p>
        </p:txBody>
      </p:sp>
    </p:spTree>
    <p:extLst>
      <p:ext uri="{BB962C8B-B14F-4D97-AF65-F5344CB8AC3E}">
        <p14:creationId xmlns:p14="http://schemas.microsoft.com/office/powerpoint/2010/main" val="22539099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00037"/>
            </a:gs>
            <a:gs pos="50000">
              <a:srgbClr val="000099"/>
            </a:gs>
            <a:gs pos="100000">
              <a:srgbClr val="000037"/>
            </a:gs>
          </a:gsLst>
          <a:lin ang="5400000" scaled="1"/>
        </a:gradFill>
        <a:effectLst/>
      </p:bgPr>
    </p:bg>
    <p:spTree>
      <p:nvGrpSpPr>
        <p:cNvPr id="1" name=""/>
        <p:cNvGrpSpPr/>
        <p:nvPr/>
      </p:nvGrpSpPr>
      <p:grpSpPr>
        <a:xfrm>
          <a:off x="0" y="0"/>
          <a:ext cx="0" cy="0"/>
          <a:chOff x="0" y="0"/>
          <a:chExt cx="0" cy="0"/>
        </a:xfrm>
      </p:grpSpPr>
      <p:sp>
        <p:nvSpPr>
          <p:cNvPr id="133122" name="Text Box 2">
            <a:extLst>
              <a:ext uri="{FF2B5EF4-FFF2-40B4-BE49-F238E27FC236}">
                <a16:creationId xmlns:a16="http://schemas.microsoft.com/office/drawing/2014/main" id="{D52A8ED4-79A2-F44E-B700-61EA7C4B438C}"/>
              </a:ext>
            </a:extLst>
          </p:cNvPr>
          <p:cNvSpPr txBox="1">
            <a:spLocks noChangeArrowheads="1"/>
          </p:cNvSpPr>
          <p:nvPr/>
        </p:nvSpPr>
        <p:spPr bwMode="auto">
          <a:xfrm>
            <a:off x="1652589" y="136526"/>
            <a:ext cx="88915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3200">
                <a:solidFill>
                  <a:srgbClr val="FF3300"/>
                </a:solidFill>
                <a:effectLst>
                  <a:outerShdw blurRad="38100" dist="38100" dir="2700000" algn="tl">
                    <a:srgbClr val="000000"/>
                  </a:outerShdw>
                </a:effectLst>
                <a:latin typeface="Comic Sans MS" panose="030F0902030302020204" pitchFamily="66" charset="0"/>
              </a:rPr>
              <a:t>Atmospheric Chemistry - Tropospheric ozone</a:t>
            </a:r>
            <a:endParaRPr kumimoji="1" lang="en-US" altLang="en-US" sz="3200">
              <a:solidFill>
                <a:srgbClr val="FFFF00"/>
              </a:solidFill>
              <a:effectLst>
                <a:outerShdw blurRad="38100" dist="38100" dir="2700000" algn="tl">
                  <a:srgbClr val="000000"/>
                </a:outerShdw>
              </a:effectLst>
              <a:latin typeface="Comic Sans MS" panose="030F0902030302020204" pitchFamily="66" charset="0"/>
              <a:sym typeface="Wingdings 3" pitchFamily="2" charset="2"/>
            </a:endParaRPr>
          </a:p>
        </p:txBody>
      </p:sp>
      <p:sp>
        <p:nvSpPr>
          <p:cNvPr id="133123" name="Rectangle 3">
            <a:extLst>
              <a:ext uri="{FF2B5EF4-FFF2-40B4-BE49-F238E27FC236}">
                <a16:creationId xmlns:a16="http://schemas.microsoft.com/office/drawing/2014/main" id="{AE9C526E-653C-7C4A-81F6-63C11E445509}"/>
              </a:ext>
            </a:extLst>
          </p:cNvPr>
          <p:cNvSpPr>
            <a:spLocks noChangeArrowheads="1"/>
          </p:cNvSpPr>
          <p:nvPr/>
        </p:nvSpPr>
        <p:spPr bwMode="auto">
          <a:xfrm>
            <a:off x="1601788" y="974725"/>
            <a:ext cx="8991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2NO + 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 2NO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200">
                <a:solidFill>
                  <a:srgbClr val="FFFF00"/>
                </a:solidFill>
                <a:effectLst>
                  <a:outerShdw blurRad="38100" dist="38100" dir="2700000" algn="tl">
                    <a:srgbClr val="000000"/>
                  </a:outerShdw>
                </a:effectLst>
                <a:latin typeface="Comic Sans MS" panose="030F0902030302020204" pitchFamily="66" charset="0"/>
              </a:rPr>
              <a:t> </a:t>
            </a:r>
          </a:p>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NO + 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3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 NO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200">
                <a:solidFill>
                  <a:srgbClr val="FFFF00"/>
                </a:solidFill>
                <a:effectLst>
                  <a:outerShdw blurRad="38100" dist="38100" dir="2700000" algn="tl">
                    <a:srgbClr val="000000"/>
                  </a:outerShdw>
                </a:effectLst>
                <a:latin typeface="Comic Sans MS" panose="030F0902030302020204" pitchFamily="66" charset="0"/>
              </a:rPr>
              <a:t> + 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a:t>
            </a:r>
          </a:p>
        </p:txBody>
      </p:sp>
      <p:pic>
        <p:nvPicPr>
          <p:cNvPr id="331780" name="Picture 4">
            <a:extLst>
              <a:ext uri="{FF2B5EF4-FFF2-40B4-BE49-F238E27FC236}">
                <a16:creationId xmlns:a16="http://schemas.microsoft.com/office/drawing/2014/main" id="{030BA937-996D-3548-BF32-7C1B7865C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725" y="2209801"/>
            <a:ext cx="4648200" cy="422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550836"/>
      </p:ext>
    </p:extLst>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00037"/>
            </a:gs>
            <a:gs pos="50000">
              <a:srgbClr val="000099"/>
            </a:gs>
            <a:gs pos="100000">
              <a:srgbClr val="000037"/>
            </a:gs>
          </a:gsLst>
          <a:lin ang="5400000" scaled="1"/>
        </a:gradFill>
        <a:effectLst/>
      </p:bgPr>
    </p:bg>
    <p:spTree>
      <p:nvGrpSpPr>
        <p:cNvPr id="1" name=""/>
        <p:cNvGrpSpPr/>
        <p:nvPr/>
      </p:nvGrpSpPr>
      <p:grpSpPr>
        <a:xfrm>
          <a:off x="0" y="0"/>
          <a:ext cx="0" cy="0"/>
          <a:chOff x="0" y="0"/>
          <a:chExt cx="0" cy="0"/>
        </a:xfrm>
      </p:grpSpPr>
      <p:sp>
        <p:nvSpPr>
          <p:cNvPr id="118787" name="Rectangle 3">
            <a:extLst>
              <a:ext uri="{FF2B5EF4-FFF2-40B4-BE49-F238E27FC236}">
                <a16:creationId xmlns:a16="http://schemas.microsoft.com/office/drawing/2014/main" id="{C29DD650-5216-004A-80F6-A0502C443B8F}"/>
              </a:ext>
            </a:extLst>
          </p:cNvPr>
          <p:cNvSpPr>
            <a:spLocks noChangeArrowheads="1"/>
          </p:cNvSpPr>
          <p:nvPr/>
        </p:nvSpPr>
        <p:spPr bwMode="auto">
          <a:xfrm>
            <a:off x="1601788" y="701676"/>
            <a:ext cx="899160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The second partner needed in the ozone formation cycle are organic peroxides and free radicals (Organic molecules are emitted from forests and other plants but also from human sources - e.g. solvents or fuel at filling stations)</a:t>
            </a:r>
          </a:p>
          <a:p>
            <a:pPr algn="ctr" eaLnBrk="0" fontAlgn="base" hangingPunct="0">
              <a:spcBef>
                <a:spcPct val="0"/>
              </a:spcBef>
              <a:spcAft>
                <a:spcPct val="0"/>
              </a:spcAft>
              <a:defRPr/>
            </a:pPr>
            <a:endParaRPr lang="en-US" altLang="en-US" sz="1000">
              <a:solidFill>
                <a:srgbClr val="FFFF00"/>
              </a:solidFill>
              <a:effectLst>
                <a:outerShdw blurRad="38100" dist="38100" dir="2700000" algn="tl">
                  <a:srgbClr val="000000"/>
                </a:outerShdw>
              </a:effectLst>
              <a:latin typeface="Comic Sans MS" panose="030F0902030302020204" pitchFamily="66" charset="0"/>
            </a:endParaRPr>
          </a:p>
          <a:p>
            <a:pP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CO + </a:t>
            </a:r>
            <a:r>
              <a:rPr lang="en-US" altLang="en-US" sz="2600">
                <a:solidFill>
                  <a:srgbClr val="FFFF00"/>
                </a:solidFill>
                <a:effectLst>
                  <a:outerShdw blurRad="38100" dist="38100" dir="2700000" algn="tl">
                    <a:srgbClr val="000000"/>
                  </a:outerShdw>
                </a:effectLst>
                <a:latin typeface="Comic Sans MS" panose="030F0902030302020204" pitchFamily="66" charset="0"/>
                <a:sym typeface="Wingdings 2" pitchFamily="2"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OH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 </a:t>
            </a:r>
            <a:r>
              <a:rPr lang="en-US" altLang="en-US" sz="2600">
                <a:solidFill>
                  <a:srgbClr val="FFFF00"/>
                </a:solidFill>
                <a:effectLst>
                  <a:outerShdw blurRad="38100" dist="38100" dir="2700000" algn="tl">
                    <a:srgbClr val="000000"/>
                  </a:outerShdw>
                </a:effectLst>
                <a:latin typeface="Comic Sans MS" panose="030F0902030302020204" pitchFamily="66" charset="0"/>
                <a:sym typeface="Wingdings 2" pitchFamily="2"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H</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 CO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sym typeface="Wingdings" pitchFamily="2" charset="2"/>
              </a:rPr>
              <a:t>2</a:t>
            </a:r>
            <a:endParaRPr lang="en-US" altLang="en-US" sz="2200" baseline="30000">
              <a:solidFill>
                <a:srgbClr val="FFFF00"/>
              </a:solidFill>
              <a:effectLst>
                <a:outerShdw blurRad="38100" dist="38100" dir="2700000" algn="tl">
                  <a:srgbClr val="000000"/>
                </a:outerShdw>
              </a:effectLst>
              <a:latin typeface="Comic Sans MS" panose="030F0902030302020204" pitchFamily="66" charset="0"/>
              <a:sym typeface="Wingdings" pitchFamily="2" charset="2"/>
            </a:endParaRPr>
          </a:p>
          <a:p>
            <a:pP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CH</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4</a:t>
            </a:r>
            <a:r>
              <a:rPr lang="en-US" altLang="en-US" sz="2200">
                <a:solidFill>
                  <a:srgbClr val="FFFF00"/>
                </a:solidFill>
                <a:effectLst>
                  <a:outerShdw blurRad="38100" dist="38100" dir="2700000" algn="tl">
                    <a:srgbClr val="000000"/>
                  </a:outerShdw>
                </a:effectLst>
                <a:latin typeface="Comic Sans MS" panose="030F0902030302020204" pitchFamily="66" charset="0"/>
              </a:rPr>
              <a:t> + </a:t>
            </a:r>
            <a:r>
              <a:rPr lang="en-US" altLang="en-US" sz="2600">
                <a:solidFill>
                  <a:srgbClr val="FFFF00"/>
                </a:solidFill>
                <a:effectLst>
                  <a:outerShdw blurRad="38100" dist="38100" dir="2700000" algn="tl">
                    <a:srgbClr val="000000"/>
                  </a:outerShdw>
                </a:effectLst>
                <a:latin typeface="Comic Sans MS" panose="030F0902030302020204" pitchFamily="66" charset="0"/>
                <a:sym typeface="Wingdings 2" pitchFamily="2"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OH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 </a:t>
            </a:r>
            <a:r>
              <a:rPr lang="en-US" altLang="en-US" sz="2600">
                <a:solidFill>
                  <a:srgbClr val="FFFF00"/>
                </a:solidFill>
                <a:effectLst>
                  <a:outerShdw blurRad="38100" dist="38100" dir="2700000" algn="tl">
                    <a:srgbClr val="000000"/>
                  </a:outerShdw>
                </a:effectLst>
                <a:latin typeface="Comic Sans MS" panose="030F0902030302020204" pitchFamily="66" charset="0"/>
                <a:sym typeface="Wingdings 2" pitchFamily="2"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2" pitchFamily="2" charset="2"/>
              </a:rPr>
              <a:t>C</a:t>
            </a:r>
            <a:r>
              <a:rPr lang="en-US" altLang="en-US" sz="2200">
                <a:solidFill>
                  <a:srgbClr val="FFFF00"/>
                </a:solidFill>
                <a:effectLst>
                  <a:outerShdw blurRad="38100" dist="38100" dir="2700000" algn="tl">
                    <a:srgbClr val="000000"/>
                  </a:outerShdw>
                </a:effectLst>
                <a:latin typeface="Comic Sans MS" panose="030F0902030302020204" pitchFamily="66" charset="0"/>
              </a:rPr>
              <a:t>H</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3</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 H</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sym typeface="Wingdings" pitchFamily="2" charset="2"/>
              </a:rPr>
              <a:t>2</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O</a:t>
            </a:r>
          </a:p>
          <a:p>
            <a:pP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sym typeface="Symbol" pitchFamily="2" charset="2"/>
              </a:rPr>
              <a:t>CH</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sym typeface="Symbol" pitchFamily="2" charset="2"/>
              </a:rPr>
              <a:t>3</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 </a:t>
            </a:r>
            <a:r>
              <a:rPr lang="en-US" altLang="en-US" sz="2600">
                <a:solidFill>
                  <a:srgbClr val="FFFF00"/>
                </a:solidFill>
                <a:effectLst>
                  <a:outerShdw blurRad="38100" dist="38100" dir="2700000" algn="tl">
                    <a:srgbClr val="000000"/>
                  </a:outerShdw>
                </a:effectLst>
                <a:latin typeface="Comic Sans MS" panose="030F0902030302020204" pitchFamily="66" charset="0"/>
                <a:sym typeface="Wingdings 2" pitchFamily="2"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OH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 </a:t>
            </a:r>
            <a:r>
              <a:rPr lang="en-US" altLang="en-US" sz="2200">
                <a:solidFill>
                  <a:srgbClr val="FFFF00"/>
                </a:solidFill>
                <a:effectLst>
                  <a:outerShdw blurRad="38100" dist="38100" dir="2700000" algn="tl">
                    <a:srgbClr val="000000"/>
                  </a:outerShdw>
                </a:effectLst>
                <a:latin typeface="Comic Sans MS" panose="030F0902030302020204" pitchFamily="66" charset="0"/>
                <a:sym typeface="Symbol" pitchFamily="2" charset="2"/>
              </a:rPr>
              <a:t>C</a:t>
            </a:r>
            <a:r>
              <a:rPr lang="en-US" altLang="en-US" sz="2600">
                <a:solidFill>
                  <a:srgbClr val="FFFF00"/>
                </a:solidFill>
                <a:effectLst>
                  <a:outerShdw blurRad="38100" dist="38100" dir="2700000" algn="tl">
                    <a:srgbClr val="000000"/>
                  </a:outerShdw>
                </a:effectLst>
                <a:latin typeface="Comic Sans MS" panose="030F0902030302020204" pitchFamily="66" charset="0"/>
                <a:sym typeface="Wingdings 2" pitchFamily="2"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sym typeface="Symbol" pitchFamily="2" charset="2"/>
              </a:rPr>
              <a:t>H</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sym typeface="Symbol" pitchFamily="2" charset="2"/>
              </a:rPr>
              <a:t>2</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 H</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sym typeface="Wingdings" pitchFamily="2" charset="2"/>
              </a:rPr>
              <a:t>2</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O</a:t>
            </a:r>
          </a:p>
          <a:p>
            <a:pP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ROOH + </a:t>
            </a:r>
            <a:r>
              <a:rPr lang="en-US" altLang="en-US" sz="2600">
                <a:solidFill>
                  <a:srgbClr val="FFFF00"/>
                </a:solidFill>
                <a:effectLst>
                  <a:outerShdw blurRad="38100" dist="38100" dir="2700000" algn="tl">
                    <a:srgbClr val="000000"/>
                  </a:outerShdw>
                </a:effectLst>
                <a:latin typeface="Comic Sans MS" panose="030F0902030302020204" pitchFamily="66" charset="0"/>
                <a:sym typeface="Wingdings 2" pitchFamily="2"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OH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 </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ROO</a:t>
            </a:r>
            <a:r>
              <a:rPr lang="en-US" altLang="en-US" sz="2600">
                <a:solidFill>
                  <a:srgbClr val="FFFF00"/>
                </a:solidFill>
                <a:effectLst>
                  <a:outerShdw blurRad="38100" dist="38100" dir="2700000" algn="tl">
                    <a:srgbClr val="000000"/>
                  </a:outerShdw>
                </a:effectLst>
                <a:latin typeface="Comic Sans MS" panose="030F0902030302020204" pitchFamily="66" charset="0"/>
                <a:sym typeface="Wingdings 2" pitchFamily="2"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 + H</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sym typeface="Wingdings" pitchFamily="2" charset="2"/>
              </a:rPr>
              <a:t>2</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O</a:t>
            </a:r>
          </a:p>
          <a:p>
            <a:pPr eaLnBrk="0" fontAlgn="base" hangingPunct="0">
              <a:spcBef>
                <a:spcPct val="0"/>
              </a:spcBef>
              <a:spcAft>
                <a:spcPct val="0"/>
              </a:spcAft>
              <a:defRPr/>
            </a:pPr>
            <a:endPar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endParaRPr>
          </a:p>
        </p:txBody>
      </p:sp>
      <p:pic>
        <p:nvPicPr>
          <p:cNvPr id="333827" name="Picture 7">
            <a:extLst>
              <a:ext uri="{FF2B5EF4-FFF2-40B4-BE49-F238E27FC236}">
                <a16:creationId xmlns:a16="http://schemas.microsoft.com/office/drawing/2014/main" id="{2C6D5852-C45C-8B4E-927B-A1C7EE391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590801"/>
            <a:ext cx="4540250" cy="378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92" name="Text Box 8">
            <a:extLst>
              <a:ext uri="{FF2B5EF4-FFF2-40B4-BE49-F238E27FC236}">
                <a16:creationId xmlns:a16="http://schemas.microsoft.com/office/drawing/2014/main" id="{4F671EA1-8536-9341-A88E-F8193155698C}"/>
              </a:ext>
            </a:extLst>
          </p:cNvPr>
          <p:cNvSpPr txBox="1">
            <a:spLocks noChangeArrowheads="1"/>
          </p:cNvSpPr>
          <p:nvPr/>
        </p:nvSpPr>
        <p:spPr bwMode="auto">
          <a:xfrm>
            <a:off x="1652589" y="76201"/>
            <a:ext cx="88915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3200">
                <a:solidFill>
                  <a:srgbClr val="FF3300"/>
                </a:solidFill>
                <a:effectLst>
                  <a:outerShdw blurRad="38100" dist="38100" dir="2700000" algn="tl">
                    <a:srgbClr val="000000"/>
                  </a:outerShdw>
                </a:effectLst>
                <a:latin typeface="Comic Sans MS" panose="030F0902030302020204" pitchFamily="66" charset="0"/>
              </a:rPr>
              <a:t>Atmospheric Chemistry - Tropospheric ozone</a:t>
            </a:r>
            <a:endParaRPr kumimoji="1" lang="en-US" altLang="en-US" sz="3200">
              <a:solidFill>
                <a:srgbClr val="FFFF00"/>
              </a:solidFill>
              <a:effectLst>
                <a:outerShdw blurRad="38100" dist="38100" dir="2700000" algn="tl">
                  <a:srgbClr val="000000"/>
                </a:outerShdw>
              </a:effectLst>
              <a:latin typeface="Comic Sans MS" panose="030F0902030302020204" pitchFamily="66" charset="0"/>
              <a:sym typeface="Wingdings 3" pitchFamily="2" charset="2"/>
            </a:endParaRPr>
          </a:p>
        </p:txBody>
      </p:sp>
    </p:spTree>
    <p:extLst>
      <p:ext uri="{BB962C8B-B14F-4D97-AF65-F5344CB8AC3E}">
        <p14:creationId xmlns:p14="http://schemas.microsoft.com/office/powerpoint/2010/main" val="1369181445"/>
      </p:ext>
    </p:extLst>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00037"/>
            </a:gs>
            <a:gs pos="50000">
              <a:srgbClr val="000099"/>
            </a:gs>
            <a:gs pos="100000">
              <a:srgbClr val="000037"/>
            </a:gs>
          </a:gsLst>
          <a:lin ang="5400000" scaled="1"/>
        </a:gradFill>
        <a:effectLst/>
      </p:bgPr>
    </p:bg>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2C792BFA-BA81-6D4D-AFB5-2C5DB88EBE0A}"/>
              </a:ext>
            </a:extLst>
          </p:cNvPr>
          <p:cNvSpPr>
            <a:spLocks noChangeArrowheads="1"/>
          </p:cNvSpPr>
          <p:nvPr/>
        </p:nvSpPr>
        <p:spPr bwMode="auto">
          <a:xfrm>
            <a:off x="1601788" y="838201"/>
            <a:ext cx="8991600"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NO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200">
                <a:solidFill>
                  <a:srgbClr val="FFFF00"/>
                </a:solidFill>
                <a:effectLst>
                  <a:outerShdw blurRad="38100" dist="38100" dir="2700000" algn="tl">
                    <a:srgbClr val="000000"/>
                  </a:outerShdw>
                </a:effectLst>
                <a:latin typeface="Comic Sans MS" panose="030F0902030302020204" pitchFamily="66" charset="0"/>
              </a:rPr>
              <a:t> (h</a:t>
            </a:r>
            <a:r>
              <a:rPr lang="en-US" altLang="en-US" sz="2200" i="1">
                <a:solidFill>
                  <a:srgbClr val="FFFF00"/>
                </a:solidFill>
                <a:effectLst>
                  <a:outerShdw blurRad="38100" dist="38100" dir="2700000" algn="tl">
                    <a:srgbClr val="000000"/>
                  </a:outerShdw>
                </a:effectLst>
                <a:latin typeface="Comic Sans MS" panose="030F0902030302020204" pitchFamily="66" charset="0"/>
                <a:sym typeface="Symbol" pitchFamily="2"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sym typeface="Symbol" pitchFamily="2" charset="2"/>
              </a:rPr>
              <a:t>, </a:t>
            </a:r>
            <a:r>
              <a:rPr lang="en-US" altLang="en-US" sz="2200">
                <a:solidFill>
                  <a:srgbClr val="FFFF00"/>
                </a:solidFill>
                <a:effectLst>
                  <a:outerShdw blurRad="38100" dist="38100" dir="2700000" algn="tl">
                    <a:srgbClr val="000000"/>
                  </a:outerShdw>
                </a:effectLst>
                <a:latin typeface="Symbol" pitchFamily="2" charset="2"/>
                <a:sym typeface="Symbol" pitchFamily="2" charset="2"/>
              </a:rPr>
              <a:t>l</a:t>
            </a:r>
            <a:r>
              <a:rPr lang="en-US" altLang="en-US" sz="2200">
                <a:solidFill>
                  <a:srgbClr val="FFFF00"/>
                </a:solidFill>
                <a:effectLst>
                  <a:outerShdw blurRad="38100" dist="38100" dir="2700000" algn="tl">
                    <a:srgbClr val="000000"/>
                  </a:outerShdw>
                </a:effectLst>
                <a:latin typeface="Comic Sans MS" panose="030F0902030302020204" pitchFamily="66" charset="0"/>
                <a:sym typeface="Symbol" pitchFamily="2" charset="2"/>
              </a:rPr>
              <a:t>&lt;400 nm)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 NO + O</a:t>
            </a:r>
          </a:p>
          <a:p>
            <a:pPr algn="ctr" eaLnBrk="0" fontAlgn="base" hangingPunct="0">
              <a:spcBef>
                <a:spcPct val="0"/>
              </a:spcBef>
              <a:spcAft>
                <a:spcPct val="0"/>
              </a:spcAft>
              <a:defRPr/>
            </a:pPr>
            <a:endParaRPr lang="en-US" altLang="en-US" sz="1000">
              <a:solidFill>
                <a:srgbClr val="FFFF00"/>
              </a:solidFill>
              <a:effectLst>
                <a:outerShdw blurRad="38100" dist="38100" dir="2700000" algn="tl">
                  <a:srgbClr val="000000"/>
                </a:outerShdw>
              </a:effectLst>
              <a:latin typeface="Comic Sans MS" panose="030F0902030302020204" pitchFamily="66" charset="0"/>
            </a:endParaRPr>
          </a:p>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O + 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 </a:t>
            </a:r>
            <a:r>
              <a:rPr lang="en-US" altLang="en-US" sz="2200">
                <a:solidFill>
                  <a:srgbClr val="FFFF00"/>
                </a:solidFill>
                <a:effectLst>
                  <a:outerShdw blurRad="38100" dist="38100" dir="2700000" algn="tl">
                    <a:srgbClr val="000000"/>
                  </a:outerShdw>
                </a:effectLst>
                <a:latin typeface="Comic Sans MS" panose="030F0902030302020204" pitchFamily="66" charset="0"/>
              </a:rPr>
              <a:t>+ M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 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3</a:t>
            </a:r>
          </a:p>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ROO</a:t>
            </a:r>
            <a:r>
              <a:rPr lang="en-US" altLang="en-US" sz="2600">
                <a:solidFill>
                  <a:srgbClr val="FFFF00"/>
                </a:solidFill>
                <a:effectLst>
                  <a:outerShdw blurRad="38100" dist="38100" dir="2700000" algn="tl">
                    <a:srgbClr val="000000"/>
                  </a:outerShdw>
                </a:effectLst>
                <a:latin typeface="Comic Sans MS" panose="030F0902030302020204" pitchFamily="66" charset="0"/>
                <a:sym typeface="Wingdings 2" pitchFamily="2" charset="2"/>
              </a:rPr>
              <a:t> </a:t>
            </a:r>
            <a:r>
              <a:rPr lang="en-US" altLang="en-US" sz="2200">
                <a:solidFill>
                  <a:srgbClr val="FFFF00"/>
                </a:solidFill>
                <a:effectLst>
                  <a:outerShdw blurRad="38100" dist="38100" dir="2700000" algn="tl">
                    <a:srgbClr val="000000"/>
                  </a:outerShdw>
                </a:effectLst>
                <a:latin typeface="Comic Sans MS" panose="030F0902030302020204" pitchFamily="66" charset="0"/>
              </a:rPr>
              <a:t>+ NO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 </a:t>
            </a:r>
            <a:r>
              <a:rPr lang="en-US" altLang="en-US" sz="2200">
                <a:solidFill>
                  <a:srgbClr val="FFFF00"/>
                </a:solidFill>
                <a:effectLst>
                  <a:outerShdw blurRad="38100" dist="38100" dir="2700000" algn="tl">
                    <a:srgbClr val="000000"/>
                  </a:outerShdw>
                </a:effectLst>
                <a:latin typeface="Comic Sans MS" panose="030F0902030302020204" pitchFamily="66" charset="0"/>
                <a:sym typeface="Wingdings" pitchFamily="2" charset="2"/>
              </a:rPr>
              <a:t>RO</a:t>
            </a:r>
            <a:r>
              <a:rPr lang="en-US" altLang="en-US" sz="2600">
                <a:solidFill>
                  <a:srgbClr val="FFFF00"/>
                </a:solidFill>
                <a:effectLst>
                  <a:outerShdw blurRad="38100" dist="38100" dir="2700000" algn="tl">
                    <a:srgbClr val="000000"/>
                  </a:outerShdw>
                </a:effectLst>
                <a:latin typeface="Comic Sans MS" panose="030F0902030302020204" pitchFamily="66" charset="0"/>
                <a:sym typeface="Wingdings 2" pitchFamily="2" charset="2"/>
              </a:rPr>
              <a:t> </a:t>
            </a:r>
            <a:r>
              <a:rPr lang="en-US" altLang="en-US" sz="2200">
                <a:solidFill>
                  <a:srgbClr val="FFFF00"/>
                </a:solidFill>
                <a:effectLst>
                  <a:outerShdw blurRad="38100" dist="38100" dir="2700000" algn="tl">
                    <a:srgbClr val="000000"/>
                  </a:outerShdw>
                </a:effectLst>
                <a:latin typeface="Comic Sans MS" panose="030F0902030302020204" pitchFamily="66" charset="0"/>
              </a:rPr>
              <a:t>+ NO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a:t>
            </a:r>
          </a:p>
          <a:p>
            <a:pPr algn="ctr" eaLnBrk="0" fontAlgn="base" hangingPunct="0">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NO + 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3 </a:t>
            </a:r>
            <a:r>
              <a:rPr lang="en-US" altLang="en-US" sz="2800">
                <a:solidFill>
                  <a:srgbClr val="FFFF00"/>
                </a:solidFill>
                <a:effectLst>
                  <a:outerShdw blurRad="38100" dist="38100" dir="2700000" algn="tl">
                    <a:srgbClr val="000000"/>
                  </a:outerShdw>
                </a:effectLst>
                <a:latin typeface="Zapf Dingbats" charset="2"/>
                <a:sym typeface="Zapf Dingbats" charset="2"/>
              </a:rPr>
              <a:t></a:t>
            </a:r>
            <a:r>
              <a:rPr lang="en-US" altLang="en-US" sz="2200">
                <a:solidFill>
                  <a:srgbClr val="FFFF00"/>
                </a:solidFill>
                <a:effectLst>
                  <a:outerShdw blurRad="38100" dist="38100" dir="2700000" algn="tl">
                    <a:srgbClr val="000000"/>
                  </a:outerShdw>
                </a:effectLst>
                <a:latin typeface="Comic Sans MS" panose="030F0902030302020204" pitchFamily="66" charset="0"/>
              </a:rPr>
              <a:t> NO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200">
                <a:solidFill>
                  <a:srgbClr val="FFFF00"/>
                </a:solidFill>
                <a:effectLst>
                  <a:outerShdw blurRad="38100" dist="38100" dir="2700000" algn="tl">
                    <a:srgbClr val="000000"/>
                  </a:outerShdw>
                </a:effectLst>
                <a:latin typeface="Comic Sans MS" panose="030F0902030302020204" pitchFamily="66" charset="0"/>
              </a:rPr>
              <a:t> + O</a:t>
            </a:r>
            <a:r>
              <a:rPr lang="en-US" altLang="en-US" sz="2200" baseline="-25000">
                <a:solidFill>
                  <a:srgbClr val="FFFF00"/>
                </a:solidFill>
                <a:effectLst>
                  <a:outerShdw blurRad="38100" dist="38100" dir="2700000" algn="tl">
                    <a:srgbClr val="000000"/>
                  </a:outerShdw>
                </a:effectLst>
                <a:latin typeface="Comic Sans MS" panose="030F0902030302020204" pitchFamily="66" charset="0"/>
              </a:rPr>
              <a:t>2</a:t>
            </a:r>
          </a:p>
        </p:txBody>
      </p:sp>
      <p:sp>
        <p:nvSpPr>
          <p:cNvPr id="122883" name="Text Box 3">
            <a:extLst>
              <a:ext uri="{FF2B5EF4-FFF2-40B4-BE49-F238E27FC236}">
                <a16:creationId xmlns:a16="http://schemas.microsoft.com/office/drawing/2014/main" id="{A2EE5BD3-72EA-7047-BE03-27A0A4D2FF5E}"/>
              </a:ext>
            </a:extLst>
          </p:cNvPr>
          <p:cNvSpPr txBox="1">
            <a:spLocks noChangeArrowheads="1"/>
          </p:cNvSpPr>
          <p:nvPr/>
        </p:nvSpPr>
        <p:spPr bwMode="auto">
          <a:xfrm>
            <a:off x="1652589" y="136526"/>
            <a:ext cx="88915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3200">
                <a:solidFill>
                  <a:srgbClr val="FF3300"/>
                </a:solidFill>
                <a:effectLst>
                  <a:outerShdw blurRad="38100" dist="38100" dir="2700000" algn="tl">
                    <a:srgbClr val="000000"/>
                  </a:outerShdw>
                </a:effectLst>
                <a:latin typeface="Comic Sans MS" panose="030F0902030302020204" pitchFamily="66" charset="0"/>
              </a:rPr>
              <a:t>Atmospheric Chemistry - Tropospheric ozone</a:t>
            </a:r>
            <a:endParaRPr kumimoji="1" lang="en-US" altLang="en-US" sz="3200">
              <a:solidFill>
                <a:srgbClr val="FFFF00"/>
              </a:solidFill>
              <a:effectLst>
                <a:outerShdw blurRad="38100" dist="38100" dir="2700000" algn="tl">
                  <a:srgbClr val="000000"/>
                </a:outerShdw>
              </a:effectLst>
              <a:latin typeface="Comic Sans MS" panose="030F0902030302020204" pitchFamily="66" charset="0"/>
              <a:sym typeface="Wingdings 3" pitchFamily="2" charset="2"/>
            </a:endParaRPr>
          </a:p>
        </p:txBody>
      </p:sp>
      <p:pic>
        <p:nvPicPr>
          <p:cNvPr id="335876" name="Picture 4">
            <a:extLst>
              <a:ext uri="{FF2B5EF4-FFF2-40B4-BE49-F238E27FC236}">
                <a16:creationId xmlns:a16="http://schemas.microsoft.com/office/drawing/2014/main" id="{4B13526F-9E20-5F45-951D-53173B745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2971801"/>
            <a:ext cx="8686800"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0423305"/>
      </p:ext>
    </p:extLst>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00037"/>
            </a:gs>
            <a:gs pos="50000">
              <a:srgbClr val="000099"/>
            </a:gs>
            <a:gs pos="100000">
              <a:srgbClr val="000037"/>
            </a:gs>
          </a:gsLst>
          <a:lin ang="5400000" scaled="1"/>
        </a:gradFill>
        <a:effectLst/>
      </p:bgPr>
    </p:bg>
    <p:spTree>
      <p:nvGrpSpPr>
        <p:cNvPr id="1" name=""/>
        <p:cNvGrpSpPr/>
        <p:nvPr/>
      </p:nvGrpSpPr>
      <p:grpSpPr>
        <a:xfrm>
          <a:off x="0" y="0"/>
          <a:ext cx="0" cy="0"/>
          <a:chOff x="0" y="0"/>
          <a:chExt cx="0" cy="0"/>
        </a:xfrm>
      </p:grpSpPr>
      <p:sp>
        <p:nvSpPr>
          <p:cNvPr id="117763" name="Rectangle 3">
            <a:extLst>
              <a:ext uri="{FF2B5EF4-FFF2-40B4-BE49-F238E27FC236}">
                <a16:creationId xmlns:a16="http://schemas.microsoft.com/office/drawing/2014/main" id="{0946ED34-C6F2-A443-BAF2-9E1A3859B363}"/>
              </a:ext>
            </a:extLst>
          </p:cNvPr>
          <p:cNvSpPr>
            <a:spLocks noChangeArrowheads="1"/>
          </p:cNvSpPr>
          <p:nvPr/>
        </p:nvSpPr>
        <p:spPr bwMode="auto">
          <a:xfrm>
            <a:off x="1601788" y="838201"/>
            <a:ext cx="89916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5425" indent="-225425">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fontAlgn="base">
              <a:spcBef>
                <a:spcPct val="0"/>
              </a:spcBef>
              <a:spcAft>
                <a:spcPct val="0"/>
              </a:spcAft>
              <a:buFont typeface="Times" pitchFamily="2" charset="0"/>
              <a:buChar char="•"/>
              <a:defRPr/>
            </a:pPr>
            <a:r>
              <a:rPr lang="en-US" altLang="en-US" sz="1800">
                <a:solidFill>
                  <a:srgbClr val="FFFF00"/>
                </a:solidFill>
                <a:effectLst>
                  <a:outerShdw blurRad="38100" dist="38100" dir="2700000" algn="tl">
                    <a:srgbClr val="000000"/>
                  </a:outerShdw>
                </a:effectLst>
                <a:latin typeface="Comic Sans MS" panose="030F0902030302020204" pitchFamily="66" charset="0"/>
              </a:rPr>
              <a:t>If no nitrogen oxides are available, the reaction cycle cannot take place.</a:t>
            </a:r>
          </a:p>
          <a:p>
            <a:pPr fontAlgn="base">
              <a:spcBef>
                <a:spcPct val="0"/>
              </a:spcBef>
              <a:spcAft>
                <a:spcPct val="0"/>
              </a:spcAft>
              <a:buFont typeface="Times" pitchFamily="2" charset="0"/>
              <a:buChar char="•"/>
              <a:defRPr/>
            </a:pPr>
            <a:r>
              <a:rPr lang="en-US" altLang="en-US" sz="1800">
                <a:solidFill>
                  <a:srgbClr val="FFFF00"/>
                </a:solidFill>
                <a:effectLst>
                  <a:outerShdw blurRad="38100" dist="38100" dir="2700000" algn="tl">
                    <a:srgbClr val="000000"/>
                  </a:outerShdw>
                </a:effectLst>
                <a:latin typeface="Comic Sans MS" panose="030F0902030302020204" pitchFamily="66" charset="0"/>
              </a:rPr>
              <a:t>If too much nitrogen oxides are available the excess of nitrogen oxide NO reacts not only with the peroxy-radicals but removes the ozone again.</a:t>
            </a:r>
          </a:p>
          <a:p>
            <a:pPr fontAlgn="base">
              <a:spcBef>
                <a:spcPct val="0"/>
              </a:spcBef>
              <a:spcAft>
                <a:spcPct val="0"/>
              </a:spcAft>
              <a:buFont typeface="Times" pitchFamily="2" charset="0"/>
              <a:buChar char="•"/>
              <a:defRPr/>
            </a:pPr>
            <a:r>
              <a:rPr lang="en-US" altLang="en-US" sz="1800">
                <a:solidFill>
                  <a:srgbClr val="FFFF00"/>
                </a:solidFill>
                <a:effectLst>
                  <a:outerShdw blurRad="38100" dist="38100" dir="2700000" algn="tl">
                    <a:srgbClr val="000000"/>
                  </a:outerShdw>
                </a:effectLst>
                <a:latin typeface="Comic Sans MS" panose="030F0902030302020204" pitchFamily="66" charset="0"/>
              </a:rPr>
              <a:t>If no sunlight is available NO cannot be recycled again and the formation of peroxy-radicals is not sufficient.</a:t>
            </a:r>
          </a:p>
          <a:p>
            <a:pPr eaLnBrk="0" fontAlgn="base" hangingPunct="0">
              <a:spcBef>
                <a:spcPct val="0"/>
              </a:spcBef>
              <a:spcAft>
                <a:spcPct val="0"/>
              </a:spcAft>
              <a:defRPr/>
            </a:pPr>
            <a:endParaRPr lang="en-US" altLang="en-US" sz="1800" baseline="30000">
              <a:solidFill>
                <a:srgbClr val="FFFF00"/>
              </a:solidFill>
              <a:effectLst>
                <a:outerShdw blurRad="38100" dist="38100" dir="2700000" algn="tl">
                  <a:srgbClr val="000000"/>
                </a:outerShdw>
              </a:effectLst>
              <a:latin typeface="Comic Sans MS" panose="030F0902030302020204" pitchFamily="66" charset="0"/>
            </a:endParaRPr>
          </a:p>
        </p:txBody>
      </p:sp>
      <p:sp>
        <p:nvSpPr>
          <p:cNvPr id="117765" name="Text Box 5">
            <a:extLst>
              <a:ext uri="{FF2B5EF4-FFF2-40B4-BE49-F238E27FC236}">
                <a16:creationId xmlns:a16="http://schemas.microsoft.com/office/drawing/2014/main" id="{B43CCE6E-75DB-C244-86D7-4819436CEFCA}"/>
              </a:ext>
            </a:extLst>
          </p:cNvPr>
          <p:cNvSpPr txBox="1">
            <a:spLocks noChangeArrowheads="1"/>
          </p:cNvSpPr>
          <p:nvPr/>
        </p:nvSpPr>
        <p:spPr bwMode="auto">
          <a:xfrm>
            <a:off x="1652589" y="136526"/>
            <a:ext cx="88915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3200">
                <a:solidFill>
                  <a:srgbClr val="FF3300"/>
                </a:solidFill>
                <a:effectLst>
                  <a:outerShdw blurRad="38100" dist="38100" dir="2700000" algn="tl">
                    <a:srgbClr val="000000"/>
                  </a:outerShdw>
                </a:effectLst>
                <a:latin typeface="Comic Sans MS" panose="030F0902030302020204" pitchFamily="66" charset="0"/>
              </a:rPr>
              <a:t>Atmospheric Chemistry - Tropospheric ozone</a:t>
            </a:r>
            <a:endParaRPr kumimoji="1" lang="en-US" altLang="en-US" sz="3200">
              <a:solidFill>
                <a:srgbClr val="FFFF00"/>
              </a:solidFill>
              <a:effectLst>
                <a:outerShdw blurRad="38100" dist="38100" dir="2700000" algn="tl">
                  <a:srgbClr val="000000"/>
                </a:outerShdw>
              </a:effectLst>
              <a:latin typeface="Comic Sans MS" panose="030F0902030302020204" pitchFamily="66" charset="0"/>
              <a:sym typeface="Wingdings 3" pitchFamily="2" charset="2"/>
            </a:endParaRPr>
          </a:p>
        </p:txBody>
      </p:sp>
      <p:pic>
        <p:nvPicPr>
          <p:cNvPr id="337924" name="Picture 6">
            <a:extLst>
              <a:ext uri="{FF2B5EF4-FFF2-40B4-BE49-F238E27FC236}">
                <a16:creationId xmlns:a16="http://schemas.microsoft.com/office/drawing/2014/main" id="{4E131801-4A8C-B641-905C-775EB22D0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89" y="3505200"/>
            <a:ext cx="4764087" cy="248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25" name="Picture 7">
            <a:extLst>
              <a:ext uri="{FF2B5EF4-FFF2-40B4-BE49-F238E27FC236}">
                <a16:creationId xmlns:a16="http://schemas.microsoft.com/office/drawing/2014/main" id="{50CC80BF-912F-9D45-BE67-B3DDB5C8A0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6763" y="2298700"/>
            <a:ext cx="47244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1217518"/>
      </p:ext>
    </p:extLst>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00037"/>
            </a:gs>
            <a:gs pos="50000">
              <a:srgbClr val="000099"/>
            </a:gs>
            <a:gs pos="100000">
              <a:srgbClr val="000037"/>
            </a:gs>
          </a:gsLst>
          <a:lin ang="5400000" scaled="1"/>
        </a:gradFill>
        <a:effectLst/>
      </p:bgPr>
    </p:bg>
    <p:spTree>
      <p:nvGrpSpPr>
        <p:cNvPr id="1" name=""/>
        <p:cNvGrpSpPr/>
        <p:nvPr/>
      </p:nvGrpSpPr>
      <p:grpSpPr>
        <a:xfrm>
          <a:off x="0" y="0"/>
          <a:ext cx="0" cy="0"/>
          <a:chOff x="0" y="0"/>
          <a:chExt cx="0" cy="0"/>
        </a:xfrm>
      </p:grpSpPr>
      <p:sp>
        <p:nvSpPr>
          <p:cNvPr id="105474" name="Text Box 2">
            <a:extLst>
              <a:ext uri="{FF2B5EF4-FFF2-40B4-BE49-F238E27FC236}">
                <a16:creationId xmlns:a16="http://schemas.microsoft.com/office/drawing/2014/main" id="{96843327-3F2F-5049-A8F8-E83691FA3C2D}"/>
              </a:ext>
            </a:extLst>
          </p:cNvPr>
          <p:cNvSpPr txBox="1">
            <a:spLocks noChangeArrowheads="1"/>
          </p:cNvSpPr>
          <p:nvPr/>
        </p:nvSpPr>
        <p:spPr bwMode="auto">
          <a:xfrm>
            <a:off x="1652589" y="1"/>
            <a:ext cx="88915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3200">
                <a:solidFill>
                  <a:srgbClr val="FF3300"/>
                </a:solidFill>
                <a:effectLst>
                  <a:outerShdw blurRad="38100" dist="38100" dir="2700000" algn="tl">
                    <a:srgbClr val="000000"/>
                  </a:outerShdw>
                </a:effectLst>
                <a:latin typeface="Comic Sans MS" panose="030F0902030302020204" pitchFamily="66" charset="0"/>
              </a:rPr>
              <a:t>Atmospheric Chemistry - Take 1</a:t>
            </a:r>
            <a:endParaRPr kumimoji="1" lang="en-US" altLang="en-US" sz="3200">
              <a:solidFill>
                <a:srgbClr val="FFFF00"/>
              </a:solidFill>
              <a:effectLst>
                <a:outerShdw blurRad="38100" dist="38100" dir="2700000" algn="tl">
                  <a:srgbClr val="000000"/>
                </a:outerShdw>
              </a:effectLst>
              <a:latin typeface="Comic Sans MS" panose="030F0902030302020204" pitchFamily="66" charset="0"/>
              <a:sym typeface="Wingdings 3" pitchFamily="2" charset="2"/>
            </a:endParaRPr>
          </a:p>
        </p:txBody>
      </p:sp>
      <p:sp>
        <p:nvSpPr>
          <p:cNvPr id="105475" name="Rectangle 3">
            <a:extLst>
              <a:ext uri="{FF2B5EF4-FFF2-40B4-BE49-F238E27FC236}">
                <a16:creationId xmlns:a16="http://schemas.microsoft.com/office/drawing/2014/main" id="{20211F7C-7D40-A745-AEC8-666336A10AD6}"/>
              </a:ext>
            </a:extLst>
          </p:cNvPr>
          <p:cNvSpPr>
            <a:spLocks noChangeArrowheads="1"/>
          </p:cNvSpPr>
          <p:nvPr/>
        </p:nvSpPr>
        <p:spPr bwMode="auto">
          <a:xfrm>
            <a:off x="1601788" y="571500"/>
            <a:ext cx="8991600"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5425" indent="-225425">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fontAlgn="base">
              <a:spcBef>
                <a:spcPct val="0"/>
              </a:spcBef>
              <a:spcAft>
                <a:spcPct val="0"/>
              </a:spcAft>
              <a:defRPr/>
            </a:pPr>
            <a:r>
              <a:rPr lang="en-US" altLang="en-US" b="1">
                <a:solidFill>
                  <a:srgbClr val="FFFF00"/>
                </a:solidFill>
                <a:latin typeface="Comic Sans MS" panose="030F0902030302020204" pitchFamily="66" charset="0"/>
              </a:rPr>
              <a:t>Sources of CO and NO</a:t>
            </a:r>
            <a:r>
              <a:rPr lang="en-US" altLang="en-US" b="1" baseline="-25000">
                <a:solidFill>
                  <a:srgbClr val="FFFF00"/>
                </a:solidFill>
                <a:latin typeface="Comic Sans MS" panose="030F0902030302020204" pitchFamily="66" charset="0"/>
              </a:rPr>
              <a:t>x</a:t>
            </a:r>
            <a:r>
              <a:rPr lang="en-US" altLang="en-US" b="1">
                <a:solidFill>
                  <a:srgbClr val="FFFF00"/>
                </a:solidFill>
                <a:latin typeface="Comic Sans MS" panose="030F0902030302020204" pitchFamily="66" charset="0"/>
              </a:rPr>
              <a:t> Emissions in Europe</a:t>
            </a:r>
            <a:endParaRPr lang="en-US" altLang="en-US" sz="1300">
              <a:solidFill>
                <a:srgbClr val="FFFF00"/>
              </a:solidFill>
              <a:latin typeface="Arial" panose="020B0604020202020204" pitchFamily="34" charset="0"/>
            </a:endParaRPr>
          </a:p>
          <a:p>
            <a:pPr fontAlgn="base">
              <a:spcBef>
                <a:spcPct val="25000"/>
              </a:spcBef>
              <a:spcAft>
                <a:spcPct val="0"/>
              </a:spcAft>
              <a:buFont typeface="Times" pitchFamily="2" charset="0"/>
              <a:buChar char="•"/>
              <a:defRPr/>
            </a:pPr>
            <a:r>
              <a:rPr lang="en-US" altLang="en-US" sz="2000">
                <a:solidFill>
                  <a:srgbClr val="FFFF00"/>
                </a:solidFill>
                <a:effectLst>
                  <a:outerShdw blurRad="38100" dist="38100" dir="2700000" algn="tl">
                    <a:srgbClr val="000000"/>
                  </a:outerShdw>
                </a:effectLst>
                <a:latin typeface="Comic Sans MS" panose="030F0902030302020204" pitchFamily="66" charset="0"/>
              </a:rPr>
              <a:t>In Europe, in 2001, 30 679 Gg of CO was emitted. The main source of anthropogenic CO in the air was transportation (60%), and the industry contributed to 36% of the total emission. Waste management and agriculture were of marginal importance</a:t>
            </a:r>
            <a:r>
              <a:rPr lang="en-US" altLang="en-US" sz="2000">
                <a:solidFill>
                  <a:srgbClr val="FFFF00"/>
                </a:solidFill>
                <a:latin typeface="Comic Sans MS" panose="030F0902030302020204" pitchFamily="66" charset="0"/>
              </a:rPr>
              <a:t>;</a:t>
            </a:r>
          </a:p>
          <a:p>
            <a:pPr fontAlgn="base">
              <a:spcBef>
                <a:spcPct val="30000"/>
              </a:spcBef>
              <a:spcAft>
                <a:spcPct val="0"/>
              </a:spcAft>
              <a:buFont typeface="Times" pitchFamily="2" charset="0"/>
              <a:buChar char="•"/>
              <a:defRPr/>
            </a:pPr>
            <a:r>
              <a:rPr lang="en-US" altLang="en-US" sz="2000">
                <a:solidFill>
                  <a:srgbClr val="FFFF00"/>
                </a:solidFill>
                <a:effectLst>
                  <a:outerShdw blurRad="38100" dist="38100" dir="2700000" algn="tl">
                    <a:srgbClr val="000000"/>
                  </a:outerShdw>
                </a:effectLst>
                <a:latin typeface="Comic Sans MS" panose="030F0902030302020204" pitchFamily="66" charset="0"/>
              </a:rPr>
              <a:t>Transportation was also the main source of NOx as it delivered 63% of the total emission which amounted 10 056 Gg in 2001. Industry contributed to 35% of the total emission. Again, emissions from waste management and agriculture were of marginal importance.</a:t>
            </a:r>
            <a:endParaRPr lang="en-US" altLang="en-US">
              <a:solidFill>
                <a:srgbClr val="003366"/>
              </a:solidFill>
              <a:latin typeface="Verdana" panose="020B0604030504040204" pitchFamily="34" charset="0"/>
            </a:endParaRPr>
          </a:p>
        </p:txBody>
      </p:sp>
      <p:pic>
        <p:nvPicPr>
          <p:cNvPr id="339972" name="Picture 7">
            <a:extLst>
              <a:ext uri="{FF2B5EF4-FFF2-40B4-BE49-F238E27FC236}">
                <a16:creationId xmlns:a16="http://schemas.microsoft.com/office/drawing/2014/main" id="{63B90EEE-DB1F-9540-A356-714E1DD6A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64025"/>
            <a:ext cx="3505200" cy="231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9973" name="Picture 8">
            <a:extLst>
              <a:ext uri="{FF2B5EF4-FFF2-40B4-BE49-F238E27FC236}">
                <a16:creationId xmlns:a16="http://schemas.microsoft.com/office/drawing/2014/main" id="{DFFF385D-FDD1-264A-AC50-8E77AEDF1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4281489"/>
            <a:ext cx="3519488" cy="228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4735724"/>
      </p:ext>
    </p:extLst>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00037"/>
            </a:gs>
            <a:gs pos="50000">
              <a:srgbClr val="000099"/>
            </a:gs>
            <a:gs pos="100000">
              <a:srgbClr val="000037"/>
            </a:gs>
          </a:gsLst>
          <a:lin ang="5400000" scaled="1"/>
        </a:gradFill>
        <a:effectLst/>
      </p:bgPr>
    </p:bg>
    <p:spTree>
      <p:nvGrpSpPr>
        <p:cNvPr id="1" name=""/>
        <p:cNvGrpSpPr/>
        <p:nvPr/>
      </p:nvGrpSpPr>
      <p:grpSpPr>
        <a:xfrm>
          <a:off x="0" y="0"/>
          <a:ext cx="0" cy="0"/>
          <a:chOff x="0" y="0"/>
          <a:chExt cx="0" cy="0"/>
        </a:xfrm>
      </p:grpSpPr>
      <p:sp>
        <p:nvSpPr>
          <p:cNvPr id="134146" name="Text Box 2">
            <a:extLst>
              <a:ext uri="{FF2B5EF4-FFF2-40B4-BE49-F238E27FC236}">
                <a16:creationId xmlns:a16="http://schemas.microsoft.com/office/drawing/2014/main" id="{2DE1B400-A4F1-4749-8DE5-84287128AC6C}"/>
              </a:ext>
            </a:extLst>
          </p:cNvPr>
          <p:cNvSpPr txBox="1">
            <a:spLocks noChangeArrowheads="1"/>
          </p:cNvSpPr>
          <p:nvPr/>
        </p:nvSpPr>
        <p:spPr bwMode="auto">
          <a:xfrm>
            <a:off x="1652589" y="1"/>
            <a:ext cx="88915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3200">
                <a:solidFill>
                  <a:srgbClr val="FF3300"/>
                </a:solidFill>
                <a:effectLst>
                  <a:outerShdw blurRad="38100" dist="38100" dir="2700000" algn="tl">
                    <a:srgbClr val="000000"/>
                  </a:outerShdw>
                </a:effectLst>
                <a:latin typeface="Comic Sans MS" panose="030F0902030302020204" pitchFamily="66" charset="0"/>
              </a:rPr>
              <a:t>Atmospheric Chemistry - Take 2</a:t>
            </a:r>
            <a:endParaRPr kumimoji="1" lang="en-US" altLang="en-US" sz="3200">
              <a:solidFill>
                <a:srgbClr val="FFFF00"/>
              </a:solidFill>
              <a:effectLst>
                <a:outerShdw blurRad="38100" dist="38100" dir="2700000" algn="tl">
                  <a:srgbClr val="000000"/>
                </a:outerShdw>
              </a:effectLst>
              <a:latin typeface="Comic Sans MS" panose="030F0902030302020204" pitchFamily="66" charset="0"/>
              <a:sym typeface="Wingdings 3" pitchFamily="2" charset="2"/>
            </a:endParaRPr>
          </a:p>
        </p:txBody>
      </p:sp>
      <p:sp>
        <p:nvSpPr>
          <p:cNvPr id="134147" name="Rectangle 3">
            <a:extLst>
              <a:ext uri="{FF2B5EF4-FFF2-40B4-BE49-F238E27FC236}">
                <a16:creationId xmlns:a16="http://schemas.microsoft.com/office/drawing/2014/main" id="{27E69966-22BD-D840-83C4-6FED5A7B9CD2}"/>
              </a:ext>
            </a:extLst>
          </p:cNvPr>
          <p:cNvSpPr>
            <a:spLocks noChangeArrowheads="1"/>
          </p:cNvSpPr>
          <p:nvPr/>
        </p:nvSpPr>
        <p:spPr bwMode="auto">
          <a:xfrm>
            <a:off x="1601788" y="609600"/>
            <a:ext cx="8991600" cy="2918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5425" indent="-225425">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fontAlgn="base">
              <a:spcBef>
                <a:spcPct val="0"/>
              </a:spcBef>
              <a:spcAft>
                <a:spcPct val="0"/>
              </a:spcAft>
              <a:defRPr/>
            </a:pPr>
            <a:r>
              <a:rPr lang="en-US" altLang="en-US" b="1">
                <a:solidFill>
                  <a:srgbClr val="FFFF00"/>
                </a:solidFill>
                <a:latin typeface="Comic Sans MS" panose="030F0902030302020204" pitchFamily="66" charset="0"/>
              </a:rPr>
              <a:t>Sources of HC and NO</a:t>
            </a:r>
            <a:r>
              <a:rPr lang="en-US" altLang="en-US" b="1" baseline="-25000">
                <a:solidFill>
                  <a:srgbClr val="FFFF00"/>
                </a:solidFill>
                <a:latin typeface="Comic Sans MS" panose="030F0902030302020204" pitchFamily="66" charset="0"/>
              </a:rPr>
              <a:t>x</a:t>
            </a:r>
            <a:r>
              <a:rPr lang="en-US" altLang="en-US" b="1">
                <a:solidFill>
                  <a:srgbClr val="FFFF00"/>
                </a:solidFill>
                <a:latin typeface="Comic Sans MS" panose="030F0902030302020204" pitchFamily="66" charset="0"/>
              </a:rPr>
              <a:t> Emissions in New England</a:t>
            </a:r>
            <a:endParaRPr lang="en-US" altLang="en-US" sz="1300">
              <a:solidFill>
                <a:srgbClr val="FFFF00"/>
              </a:solidFill>
              <a:latin typeface="Arial" panose="020B0604020202020204" pitchFamily="34" charset="0"/>
            </a:endParaRPr>
          </a:p>
          <a:p>
            <a:pPr fontAlgn="base">
              <a:spcBef>
                <a:spcPct val="25000"/>
              </a:spcBef>
              <a:spcAft>
                <a:spcPct val="0"/>
              </a:spcAft>
              <a:buFont typeface="Times" pitchFamily="2" charset="0"/>
              <a:buChar char="•"/>
              <a:defRPr/>
            </a:pPr>
            <a:r>
              <a:rPr lang="en-US" altLang="en-US" sz="2000">
                <a:solidFill>
                  <a:srgbClr val="FFFF00"/>
                </a:solidFill>
                <a:latin typeface="Comic Sans MS" panose="030F0902030302020204" pitchFamily="66" charset="0"/>
              </a:rPr>
              <a:t>Large industry such as chemical manufacturers, and combustion sources such as power plants burning fossil fuels;</a:t>
            </a:r>
          </a:p>
          <a:p>
            <a:pPr fontAlgn="base">
              <a:spcBef>
                <a:spcPct val="0"/>
              </a:spcBef>
              <a:spcAft>
                <a:spcPct val="0"/>
              </a:spcAft>
              <a:buFont typeface="Times" pitchFamily="2" charset="0"/>
              <a:buChar char="•"/>
              <a:defRPr/>
            </a:pPr>
            <a:r>
              <a:rPr lang="en-US" altLang="en-US" sz="2000">
                <a:solidFill>
                  <a:srgbClr val="FFFF00"/>
                </a:solidFill>
                <a:latin typeface="Comic Sans MS" panose="030F0902030302020204" pitchFamily="66" charset="0"/>
              </a:rPr>
              <a:t>Small industry such as gasoline-dispensing facilities, autobody paint shops, and print shops;</a:t>
            </a:r>
          </a:p>
          <a:p>
            <a:pPr fontAlgn="base">
              <a:spcBef>
                <a:spcPct val="0"/>
              </a:spcBef>
              <a:spcAft>
                <a:spcPct val="0"/>
              </a:spcAft>
              <a:buFont typeface="Times" pitchFamily="2" charset="0"/>
              <a:buChar char="•"/>
              <a:defRPr/>
            </a:pPr>
            <a:r>
              <a:rPr lang="en-US" altLang="en-US" sz="2000">
                <a:solidFill>
                  <a:srgbClr val="FFFF00"/>
                </a:solidFill>
                <a:latin typeface="Comic Sans MS" panose="030F0902030302020204" pitchFamily="66" charset="0"/>
              </a:rPr>
              <a:t>On-road automobiles, trucks and buses;</a:t>
            </a:r>
          </a:p>
          <a:p>
            <a:pPr fontAlgn="base">
              <a:spcBef>
                <a:spcPct val="0"/>
              </a:spcBef>
              <a:spcAft>
                <a:spcPct val="0"/>
              </a:spcAft>
              <a:buFont typeface="Times" pitchFamily="2" charset="0"/>
              <a:buChar char="•"/>
              <a:defRPr/>
            </a:pPr>
            <a:r>
              <a:rPr lang="en-US" altLang="en-US" sz="2000">
                <a:solidFill>
                  <a:srgbClr val="FFFF00"/>
                </a:solidFill>
                <a:latin typeface="Comic Sans MS" panose="030F0902030302020204" pitchFamily="66" charset="0"/>
              </a:rPr>
              <a:t>Off-road engines such as aircraft, locomotives, construction equipment and gasoline-powered lawn and garden equipment.</a:t>
            </a:r>
            <a:endParaRPr lang="en-US" altLang="en-US" sz="2000">
              <a:solidFill>
                <a:srgbClr val="FFFF00"/>
              </a:solidFill>
              <a:effectLst>
                <a:outerShdw blurRad="38100" dist="38100" dir="2700000" algn="tl">
                  <a:srgbClr val="000000"/>
                </a:outerShdw>
              </a:effectLst>
              <a:latin typeface="Comic Sans MS" panose="030F0902030302020204" pitchFamily="66" charset="0"/>
            </a:endParaRPr>
          </a:p>
          <a:p>
            <a:pPr eaLnBrk="0" fontAlgn="base" hangingPunct="0">
              <a:spcBef>
                <a:spcPct val="0"/>
              </a:spcBef>
              <a:spcAft>
                <a:spcPct val="0"/>
              </a:spcAft>
              <a:defRPr/>
            </a:pPr>
            <a:endParaRPr lang="en-US" altLang="en-US" sz="2200" baseline="30000">
              <a:solidFill>
                <a:srgbClr val="FFFF00"/>
              </a:solidFill>
              <a:effectLst>
                <a:outerShdw blurRad="38100" dist="38100" dir="2700000" algn="tl">
                  <a:srgbClr val="000000"/>
                </a:outerShdw>
              </a:effectLst>
              <a:latin typeface="Comic Sans MS" panose="030F0902030302020204" pitchFamily="66" charset="0"/>
            </a:endParaRPr>
          </a:p>
        </p:txBody>
      </p:sp>
      <p:pic>
        <p:nvPicPr>
          <p:cNvPr id="342020" name="Picture 4">
            <a:extLst>
              <a:ext uri="{FF2B5EF4-FFF2-40B4-BE49-F238E27FC236}">
                <a16:creationId xmlns:a16="http://schemas.microsoft.com/office/drawing/2014/main" id="{01E7713E-AD23-0649-A20F-6B4450B97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925" y="3817939"/>
            <a:ext cx="3695700"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2021" name="Picture 5">
            <a:extLst>
              <a:ext uri="{FF2B5EF4-FFF2-40B4-BE49-F238E27FC236}">
                <a16:creationId xmlns:a16="http://schemas.microsoft.com/office/drawing/2014/main" id="{67F96320-2C67-314D-8A37-5800596F7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76" y="3810001"/>
            <a:ext cx="3686175" cy="285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8641262"/>
      </p:ext>
    </p:extLst>
  </p:cSld>
  <p:clrMapOvr>
    <a:masterClrMapping/>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00037"/>
            </a:gs>
            <a:gs pos="50000">
              <a:srgbClr val="000099"/>
            </a:gs>
            <a:gs pos="100000">
              <a:srgbClr val="000037"/>
            </a:gs>
          </a:gsLst>
          <a:lin ang="5400000" scaled="1"/>
        </a:gradFill>
        <a:effectLst/>
      </p:bgPr>
    </p:bg>
    <p:spTree>
      <p:nvGrpSpPr>
        <p:cNvPr id="1" name=""/>
        <p:cNvGrpSpPr/>
        <p:nvPr/>
      </p:nvGrpSpPr>
      <p:grpSpPr>
        <a:xfrm>
          <a:off x="0" y="0"/>
          <a:ext cx="0" cy="0"/>
          <a:chOff x="0" y="0"/>
          <a:chExt cx="0" cy="0"/>
        </a:xfrm>
      </p:grpSpPr>
      <p:sp>
        <p:nvSpPr>
          <p:cNvPr id="137218" name="Text Box 2">
            <a:extLst>
              <a:ext uri="{FF2B5EF4-FFF2-40B4-BE49-F238E27FC236}">
                <a16:creationId xmlns:a16="http://schemas.microsoft.com/office/drawing/2014/main" id="{5D7EBD5F-BE27-984F-A64D-5A48585F124D}"/>
              </a:ext>
            </a:extLst>
          </p:cNvPr>
          <p:cNvSpPr txBox="1">
            <a:spLocks noChangeArrowheads="1"/>
          </p:cNvSpPr>
          <p:nvPr/>
        </p:nvSpPr>
        <p:spPr bwMode="auto">
          <a:xfrm>
            <a:off x="1652589" y="196851"/>
            <a:ext cx="88915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3200">
                <a:solidFill>
                  <a:srgbClr val="FF3300"/>
                </a:solidFill>
                <a:effectLst>
                  <a:outerShdw blurRad="38100" dist="38100" dir="2700000" algn="tl">
                    <a:srgbClr val="000000"/>
                  </a:outerShdw>
                </a:effectLst>
                <a:latin typeface="Comic Sans MS" panose="030F0902030302020204" pitchFamily="66" charset="0"/>
              </a:rPr>
              <a:t>Atmospheric Chemistry - Take 2</a:t>
            </a:r>
            <a:endParaRPr kumimoji="1" lang="en-US" altLang="en-US" sz="3200">
              <a:solidFill>
                <a:srgbClr val="FFFF00"/>
              </a:solidFill>
              <a:effectLst>
                <a:outerShdw blurRad="38100" dist="38100" dir="2700000" algn="tl">
                  <a:srgbClr val="000000"/>
                </a:outerShdw>
              </a:effectLst>
              <a:latin typeface="Comic Sans MS" panose="030F0902030302020204" pitchFamily="66" charset="0"/>
              <a:sym typeface="Wingdings 3" pitchFamily="2" charset="2"/>
            </a:endParaRPr>
          </a:p>
        </p:txBody>
      </p:sp>
      <p:sp>
        <p:nvSpPr>
          <p:cNvPr id="137219" name="Rectangle 3">
            <a:extLst>
              <a:ext uri="{FF2B5EF4-FFF2-40B4-BE49-F238E27FC236}">
                <a16:creationId xmlns:a16="http://schemas.microsoft.com/office/drawing/2014/main" id="{DBCFAB71-0949-CD46-878F-F6A42BFDA52E}"/>
              </a:ext>
            </a:extLst>
          </p:cNvPr>
          <p:cNvSpPr>
            <a:spLocks noChangeArrowheads="1"/>
          </p:cNvSpPr>
          <p:nvPr/>
        </p:nvSpPr>
        <p:spPr bwMode="auto">
          <a:xfrm>
            <a:off x="1562100" y="881064"/>
            <a:ext cx="906938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fontAlgn="base">
              <a:spcBef>
                <a:spcPct val="0"/>
              </a:spcBef>
              <a:spcAft>
                <a:spcPct val="0"/>
              </a:spcAft>
              <a:defRPr/>
            </a:pPr>
            <a:r>
              <a:rPr lang="en-US" altLang="en-US" sz="2200">
                <a:solidFill>
                  <a:srgbClr val="FFFF00"/>
                </a:solidFill>
                <a:effectLst>
                  <a:outerShdw blurRad="38100" dist="38100" dir="2700000" algn="tl">
                    <a:srgbClr val="000000"/>
                  </a:outerShdw>
                </a:effectLst>
                <a:latin typeface="Comic Sans MS" panose="030F0902030302020204" pitchFamily="66" charset="0"/>
              </a:rPr>
              <a:t>Sequence of of chemical species appearing during a photochemical smog event.</a:t>
            </a:r>
            <a:endParaRPr lang="en-US" altLang="en-US" sz="1600">
              <a:solidFill>
                <a:srgbClr val="000000"/>
              </a:solidFill>
              <a:latin typeface="Arial" panose="020B0604020202020204" pitchFamily="34" charset="0"/>
            </a:endParaRPr>
          </a:p>
        </p:txBody>
      </p:sp>
      <p:pic>
        <p:nvPicPr>
          <p:cNvPr id="344068" name="Picture 6">
            <a:extLst>
              <a:ext uri="{FF2B5EF4-FFF2-40B4-BE49-F238E27FC236}">
                <a16:creationId xmlns:a16="http://schemas.microsoft.com/office/drawing/2014/main" id="{C28DC663-95D6-6740-9222-5D0B72D3F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905001"/>
            <a:ext cx="5126038"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871457"/>
      </p:ext>
    </p:extLst>
  </p:cSld>
  <p:clrMapOvr>
    <a:masterClrMapping/>
  </p:clrMapOvr>
  <p:transition>
    <p:zoom/>
  </p:transition>
</p:sld>
</file>

<file path=ppt/slides/slide77.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00037"/>
            </a:gs>
            <a:gs pos="50000">
              <a:srgbClr val="000099"/>
            </a:gs>
            <a:gs pos="100000">
              <a:srgbClr val="000037"/>
            </a:gs>
          </a:gsLst>
          <a:lin ang="5400000" scaled="1"/>
        </a:gradFill>
        <a:effectLst/>
      </p:bgPr>
    </p:bg>
    <p:spTree>
      <p:nvGrpSpPr>
        <p:cNvPr id="1" name=""/>
        <p:cNvGrpSpPr/>
        <p:nvPr/>
      </p:nvGrpSpPr>
      <p:grpSpPr>
        <a:xfrm>
          <a:off x="0" y="0"/>
          <a:ext cx="0" cy="0"/>
          <a:chOff x="0" y="0"/>
          <a:chExt cx="0" cy="0"/>
        </a:xfrm>
      </p:grpSpPr>
      <p:sp>
        <p:nvSpPr>
          <p:cNvPr id="114690" name="Text Box 2">
            <a:extLst>
              <a:ext uri="{FF2B5EF4-FFF2-40B4-BE49-F238E27FC236}">
                <a16:creationId xmlns:a16="http://schemas.microsoft.com/office/drawing/2014/main" id="{C27B1842-1DA7-E047-8CB2-B58D034E57F0}"/>
              </a:ext>
            </a:extLst>
          </p:cNvPr>
          <p:cNvSpPr txBox="1">
            <a:spLocks noChangeArrowheads="1"/>
          </p:cNvSpPr>
          <p:nvPr/>
        </p:nvSpPr>
        <p:spPr bwMode="auto">
          <a:xfrm>
            <a:off x="1652589" y="1"/>
            <a:ext cx="88915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3200">
                <a:solidFill>
                  <a:srgbClr val="FF3300"/>
                </a:solidFill>
                <a:effectLst>
                  <a:outerShdw blurRad="38100" dist="38100" dir="2700000" algn="tl">
                    <a:srgbClr val="000000"/>
                  </a:outerShdw>
                </a:effectLst>
                <a:latin typeface="Comic Sans MS" panose="030F0902030302020204" pitchFamily="66" charset="0"/>
              </a:rPr>
              <a:t>Change in regulation of ozone</a:t>
            </a:r>
            <a:endParaRPr kumimoji="1" lang="en-US" altLang="en-US" sz="3200">
              <a:solidFill>
                <a:srgbClr val="FFFF00"/>
              </a:solidFill>
              <a:effectLst>
                <a:outerShdw blurRad="38100" dist="38100" dir="2700000" algn="tl">
                  <a:srgbClr val="000000"/>
                </a:outerShdw>
              </a:effectLst>
              <a:latin typeface="Comic Sans MS" panose="030F0902030302020204" pitchFamily="66" charset="0"/>
              <a:sym typeface="Wingdings 3" pitchFamily="2" charset="2"/>
            </a:endParaRPr>
          </a:p>
        </p:txBody>
      </p:sp>
      <p:sp>
        <p:nvSpPr>
          <p:cNvPr id="346115" name="Rectangle 3">
            <a:extLst>
              <a:ext uri="{FF2B5EF4-FFF2-40B4-BE49-F238E27FC236}">
                <a16:creationId xmlns:a16="http://schemas.microsoft.com/office/drawing/2014/main" id="{E146B192-CF09-7441-BDF9-42BE9B81C0F2}"/>
              </a:ext>
            </a:extLst>
          </p:cNvPr>
          <p:cNvSpPr>
            <a:spLocks noChangeArrowheads="1"/>
          </p:cNvSpPr>
          <p:nvPr/>
        </p:nvSpPr>
        <p:spPr bwMode="auto">
          <a:xfrm>
            <a:off x="1601788" y="509588"/>
            <a:ext cx="8991600"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973138" indent="-457200">
              <a:defRPr>
                <a:solidFill>
                  <a:schemeClr val="tx1"/>
                </a:solidFill>
                <a:latin typeface="Tahoma" panose="020B0604030504040204" pitchFamily="34" charset="0"/>
              </a:defRPr>
            </a:lvl2pPr>
            <a:lvl3pPr marL="1544638" indent="-457200">
              <a:defRPr>
                <a:solidFill>
                  <a:schemeClr val="tx1"/>
                </a:solidFill>
                <a:latin typeface="Tahoma" panose="020B0604030504040204" pitchFamily="34" charset="0"/>
              </a:defRPr>
            </a:lvl3pPr>
            <a:lvl4pPr marL="2116138" indent="-457200">
              <a:defRPr>
                <a:solidFill>
                  <a:schemeClr val="tx1"/>
                </a:solidFill>
                <a:latin typeface="Tahoma" panose="020B0604030504040204" pitchFamily="34" charset="0"/>
              </a:defRPr>
            </a:lvl4pPr>
            <a:lvl5pPr marL="2687638" indent="-457200">
              <a:defRPr>
                <a:solidFill>
                  <a:schemeClr val="tx1"/>
                </a:solidFill>
                <a:latin typeface="Tahoma" panose="020B0604030504040204" pitchFamily="34" charset="0"/>
              </a:defRPr>
            </a:lvl5pPr>
            <a:lvl6pPr marL="3144838" indent="-457200" eaLnBrk="0" fontAlgn="base" hangingPunct="0">
              <a:spcBef>
                <a:spcPct val="0"/>
              </a:spcBef>
              <a:spcAft>
                <a:spcPct val="0"/>
              </a:spcAft>
              <a:defRPr>
                <a:solidFill>
                  <a:schemeClr val="tx1"/>
                </a:solidFill>
                <a:latin typeface="Tahoma" panose="020B0604030504040204" pitchFamily="34" charset="0"/>
              </a:defRPr>
            </a:lvl6pPr>
            <a:lvl7pPr marL="3602038" indent="-457200" eaLnBrk="0" fontAlgn="base" hangingPunct="0">
              <a:spcBef>
                <a:spcPct val="0"/>
              </a:spcBef>
              <a:spcAft>
                <a:spcPct val="0"/>
              </a:spcAft>
              <a:defRPr>
                <a:solidFill>
                  <a:schemeClr val="tx1"/>
                </a:solidFill>
                <a:latin typeface="Tahoma" panose="020B0604030504040204" pitchFamily="34" charset="0"/>
              </a:defRPr>
            </a:lvl7pPr>
            <a:lvl8pPr marL="4059238" indent="-457200" eaLnBrk="0" fontAlgn="base" hangingPunct="0">
              <a:spcBef>
                <a:spcPct val="0"/>
              </a:spcBef>
              <a:spcAft>
                <a:spcPct val="0"/>
              </a:spcAft>
              <a:defRPr>
                <a:solidFill>
                  <a:schemeClr val="tx1"/>
                </a:solidFill>
                <a:latin typeface="Tahoma" panose="020B0604030504040204" pitchFamily="34" charset="0"/>
              </a:defRPr>
            </a:lvl8pPr>
            <a:lvl9pPr marL="4516438" indent="-457200" eaLnBrk="0" fontAlgn="base" hangingPunct="0">
              <a:spcBef>
                <a:spcPct val="0"/>
              </a:spcBef>
              <a:spcAft>
                <a:spcPct val="0"/>
              </a:spcAft>
              <a:defRPr>
                <a:solidFill>
                  <a:schemeClr val="tx1"/>
                </a:solidFill>
                <a:latin typeface="Tahoma" panose="020B0604030504040204" pitchFamily="34" charset="0"/>
              </a:defRPr>
            </a:lvl9pPr>
          </a:lstStyle>
          <a:p>
            <a:pPr eaLnBrk="0" fontAlgn="base" hangingPunct="0">
              <a:spcBef>
                <a:spcPct val="0"/>
              </a:spcBef>
              <a:spcAft>
                <a:spcPct val="0"/>
              </a:spcAft>
            </a:pPr>
            <a:r>
              <a:rPr lang="en-US" altLang="en-US" sz="2000">
                <a:solidFill>
                  <a:srgbClr val="FFFF00"/>
                </a:solidFill>
                <a:latin typeface="Comic Sans MS" panose="030F0902030302020204" pitchFamily="66" charset="0"/>
              </a:rPr>
              <a:t>In July 1997, based on information that the 1-hour ground-level ozone standard did not adequately protect public health, EPA established the 8-hour ozone standard. Scientific information shows that concentrations of ozone in the air can affect human health at low levels and over longer exposure periods concentrations to 0.08 ppm, averaged over eight hours. The 1-hour standard limits ozone concentrations to 0.12 parts per million (ppm), measured in hourly readings</a:t>
            </a:r>
          </a:p>
        </p:txBody>
      </p:sp>
    </p:spTree>
    <p:extLst>
      <p:ext uri="{BB962C8B-B14F-4D97-AF65-F5344CB8AC3E}">
        <p14:creationId xmlns:p14="http://schemas.microsoft.com/office/powerpoint/2010/main" val="155734896"/>
      </p:ext>
    </p:extLst>
  </p:cSld>
  <p:clrMapOvr>
    <a:masterClrMapping/>
  </p:clrMapOvr>
  <p:transition>
    <p:zoom/>
  </p:transition>
</p:sld>
</file>

<file path=ppt/slides/slide78.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00037"/>
            </a:gs>
            <a:gs pos="50000">
              <a:srgbClr val="000099"/>
            </a:gs>
            <a:gs pos="100000">
              <a:srgbClr val="000037"/>
            </a:gs>
          </a:gsLst>
          <a:lin ang="5400000" scaled="1"/>
        </a:gradFill>
        <a:effectLst/>
      </p:bgPr>
    </p:bg>
    <p:spTree>
      <p:nvGrpSpPr>
        <p:cNvPr id="1" name=""/>
        <p:cNvGrpSpPr/>
        <p:nvPr/>
      </p:nvGrpSpPr>
      <p:grpSpPr>
        <a:xfrm>
          <a:off x="0" y="0"/>
          <a:ext cx="0" cy="0"/>
          <a:chOff x="0" y="0"/>
          <a:chExt cx="0" cy="0"/>
        </a:xfrm>
      </p:grpSpPr>
      <p:sp>
        <p:nvSpPr>
          <p:cNvPr id="115714" name="Text Box 2">
            <a:extLst>
              <a:ext uri="{FF2B5EF4-FFF2-40B4-BE49-F238E27FC236}">
                <a16:creationId xmlns:a16="http://schemas.microsoft.com/office/drawing/2014/main" id="{5C2ED443-E813-2043-9082-ED6024288DE8}"/>
              </a:ext>
            </a:extLst>
          </p:cNvPr>
          <p:cNvSpPr txBox="1">
            <a:spLocks noChangeArrowheads="1"/>
          </p:cNvSpPr>
          <p:nvPr/>
        </p:nvSpPr>
        <p:spPr bwMode="auto">
          <a:xfrm>
            <a:off x="1652589" y="1"/>
            <a:ext cx="88915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3200">
                <a:solidFill>
                  <a:srgbClr val="FF3300"/>
                </a:solidFill>
                <a:effectLst>
                  <a:outerShdw blurRad="38100" dist="38100" dir="2700000" algn="tl">
                    <a:srgbClr val="000000"/>
                  </a:outerShdw>
                </a:effectLst>
                <a:latin typeface="Comic Sans MS" panose="030F0902030302020204" pitchFamily="66" charset="0"/>
              </a:rPr>
              <a:t>Ozone formation and climate change</a:t>
            </a:r>
            <a:endParaRPr kumimoji="1" lang="en-US" altLang="en-US" sz="3200">
              <a:solidFill>
                <a:srgbClr val="FFFF00"/>
              </a:solidFill>
              <a:effectLst>
                <a:outerShdw blurRad="38100" dist="38100" dir="2700000" algn="tl">
                  <a:srgbClr val="000000"/>
                </a:outerShdw>
              </a:effectLst>
              <a:latin typeface="Comic Sans MS" panose="030F0902030302020204" pitchFamily="66" charset="0"/>
              <a:sym typeface="Wingdings 3" pitchFamily="2" charset="2"/>
            </a:endParaRPr>
          </a:p>
        </p:txBody>
      </p:sp>
      <p:sp>
        <p:nvSpPr>
          <p:cNvPr id="115715" name="Rectangle 3">
            <a:extLst>
              <a:ext uri="{FF2B5EF4-FFF2-40B4-BE49-F238E27FC236}">
                <a16:creationId xmlns:a16="http://schemas.microsoft.com/office/drawing/2014/main" id="{51D2D2C0-A5AB-C646-AFF2-2C1183CCE2C9}"/>
              </a:ext>
            </a:extLst>
          </p:cNvPr>
          <p:cNvSpPr>
            <a:spLocks noChangeArrowheads="1"/>
          </p:cNvSpPr>
          <p:nvPr/>
        </p:nvSpPr>
        <p:spPr bwMode="auto">
          <a:xfrm>
            <a:off x="1635125" y="838200"/>
            <a:ext cx="8916988"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5425" indent="-225425">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defRPr/>
            </a:pPr>
            <a:r>
              <a:rPr lang="en-US" altLang="en-US">
                <a:solidFill>
                  <a:srgbClr val="FFFF00"/>
                </a:solidFill>
                <a:effectLst>
                  <a:outerShdw blurRad="38100" dist="38100" dir="2700000" algn="tl">
                    <a:srgbClr val="000000"/>
                  </a:outerShdw>
                </a:effectLst>
                <a:latin typeface="Comic Sans MS" panose="030F0902030302020204" pitchFamily="66" charset="0"/>
              </a:rPr>
              <a:t>Climate change can influence the concentration and distribution of air pollutants through a variety of direct and indirect processes:</a:t>
            </a:r>
          </a:p>
          <a:p>
            <a:pPr eaLnBrk="0" fontAlgn="base" hangingPunct="0">
              <a:spcBef>
                <a:spcPct val="0"/>
              </a:spcBef>
              <a:spcAft>
                <a:spcPct val="0"/>
              </a:spcAft>
              <a:buFont typeface="Wingdings" pitchFamily="2" charset="2"/>
              <a:buChar char="Ø"/>
              <a:defRPr/>
            </a:pPr>
            <a:r>
              <a:rPr lang="en-US" altLang="en-US">
                <a:solidFill>
                  <a:srgbClr val="FFFF00"/>
                </a:solidFill>
                <a:effectLst>
                  <a:outerShdw blurRad="38100" dist="38100" dir="2700000" algn="tl">
                    <a:srgbClr val="000000"/>
                  </a:outerShdw>
                </a:effectLst>
                <a:latin typeface="Comic Sans MS" panose="030F0902030302020204" pitchFamily="66" charset="0"/>
              </a:rPr>
              <a:t>  modification of biogenic emissions</a:t>
            </a:r>
          </a:p>
          <a:p>
            <a:pPr eaLnBrk="0" fontAlgn="base" hangingPunct="0">
              <a:spcBef>
                <a:spcPct val="0"/>
              </a:spcBef>
              <a:spcAft>
                <a:spcPct val="0"/>
              </a:spcAft>
              <a:buFont typeface="Wingdings" pitchFamily="2" charset="2"/>
              <a:buChar char="Ø"/>
              <a:defRPr/>
            </a:pPr>
            <a:r>
              <a:rPr lang="en-US" altLang="en-US">
                <a:solidFill>
                  <a:srgbClr val="FFFF00"/>
                </a:solidFill>
                <a:effectLst>
                  <a:outerShdw blurRad="38100" dist="38100" dir="2700000" algn="tl">
                    <a:srgbClr val="000000"/>
                  </a:outerShdw>
                </a:effectLst>
                <a:latin typeface="Comic Sans MS" panose="030F0902030302020204" pitchFamily="66" charset="0"/>
              </a:rPr>
              <a:t>  change of chemical reaction rates</a:t>
            </a:r>
          </a:p>
          <a:p>
            <a:pPr eaLnBrk="0" fontAlgn="base" hangingPunct="0">
              <a:spcBef>
                <a:spcPct val="0"/>
              </a:spcBef>
              <a:spcAft>
                <a:spcPct val="0"/>
              </a:spcAft>
              <a:buFont typeface="Wingdings" pitchFamily="2" charset="2"/>
              <a:buChar char="Ø"/>
              <a:defRPr/>
            </a:pPr>
            <a:r>
              <a:rPr lang="en-US" altLang="en-US">
                <a:solidFill>
                  <a:srgbClr val="FFFF00"/>
                </a:solidFill>
                <a:effectLst>
                  <a:outerShdw blurRad="38100" dist="38100" dir="2700000" algn="tl">
                    <a:srgbClr val="000000"/>
                  </a:outerShdw>
                </a:effectLst>
                <a:latin typeface="Comic Sans MS" panose="030F0902030302020204" pitchFamily="66" charset="0"/>
              </a:rPr>
              <a:t>  mixed-layer heights that affect vertical mixing of pollutants, and</a:t>
            </a:r>
          </a:p>
          <a:p>
            <a:pPr eaLnBrk="0" fontAlgn="base" hangingPunct="0">
              <a:spcBef>
                <a:spcPct val="0"/>
              </a:spcBef>
              <a:spcAft>
                <a:spcPct val="0"/>
              </a:spcAft>
              <a:buFont typeface="Wingdings" pitchFamily="2" charset="2"/>
              <a:buChar char="Ø"/>
              <a:defRPr/>
            </a:pPr>
            <a:r>
              <a:rPr lang="en-US" altLang="en-US">
                <a:solidFill>
                  <a:srgbClr val="FFFF00"/>
                </a:solidFill>
                <a:effectLst>
                  <a:outerShdw blurRad="38100" dist="38100" dir="2700000" algn="tl">
                    <a:srgbClr val="000000"/>
                  </a:outerShdw>
                </a:effectLst>
                <a:latin typeface="Comic Sans MS" panose="030F0902030302020204" pitchFamily="66" charset="0"/>
              </a:rPr>
              <a:t>  modifications of synoptic flow patterns that govern pollutant transport.</a:t>
            </a:r>
          </a:p>
          <a:p>
            <a:pPr eaLnBrk="0" fontAlgn="base" hangingPunct="0">
              <a:spcBef>
                <a:spcPct val="0"/>
              </a:spcBef>
              <a:spcAft>
                <a:spcPct val="0"/>
              </a:spcAft>
              <a:defRPr/>
            </a:pPr>
            <a:endParaRPr lang="en-US" altLang="en-US" sz="1000">
              <a:solidFill>
                <a:srgbClr val="FFFF00"/>
              </a:solidFill>
              <a:effectLst>
                <a:outerShdw blurRad="38100" dist="38100" dir="2700000" algn="tl">
                  <a:srgbClr val="000000"/>
                </a:outerShdw>
              </a:effectLst>
              <a:latin typeface="Comic Sans MS" panose="030F0902030302020204" pitchFamily="66" charset="0"/>
            </a:endParaRPr>
          </a:p>
          <a:p>
            <a:pPr eaLnBrk="0" fontAlgn="base" hangingPunct="0">
              <a:spcBef>
                <a:spcPct val="0"/>
              </a:spcBef>
              <a:spcAft>
                <a:spcPct val="0"/>
              </a:spcAft>
              <a:defRPr/>
            </a:pPr>
            <a:r>
              <a:rPr lang="en-US" altLang="en-US">
                <a:solidFill>
                  <a:srgbClr val="FFFF00"/>
                </a:solidFill>
                <a:effectLst>
                  <a:outerShdw blurRad="38100" dist="38100" dir="2700000" algn="tl">
                    <a:srgbClr val="000000"/>
                  </a:outerShdw>
                </a:effectLst>
                <a:latin typeface="Comic Sans MS" panose="030F0902030302020204" pitchFamily="66" charset="0"/>
              </a:rPr>
              <a:t>For example, warmer temperatures can result in increased concentrations of photochemical oxidants and increased rate of O</a:t>
            </a:r>
            <a:r>
              <a:rPr lang="en-US" altLang="en-US" baseline="-25000">
                <a:solidFill>
                  <a:srgbClr val="FFFF00"/>
                </a:solidFill>
                <a:effectLst>
                  <a:outerShdw blurRad="38100" dist="38100" dir="2700000" algn="tl">
                    <a:srgbClr val="000000"/>
                  </a:outerShdw>
                </a:effectLst>
                <a:latin typeface="Comic Sans MS" panose="030F0902030302020204" pitchFamily="66" charset="0"/>
              </a:rPr>
              <a:t>3</a:t>
            </a:r>
            <a:r>
              <a:rPr lang="en-US" altLang="en-US">
                <a:solidFill>
                  <a:srgbClr val="FFFF00"/>
                </a:solidFill>
                <a:effectLst>
                  <a:outerShdw blurRad="38100" dist="38100" dir="2700000" algn="tl">
                    <a:srgbClr val="000000"/>
                  </a:outerShdw>
                </a:effectLst>
                <a:latin typeface="Comic Sans MS" panose="030F0902030302020204" pitchFamily="66" charset="0"/>
              </a:rPr>
              <a:t> production.</a:t>
            </a:r>
          </a:p>
        </p:txBody>
      </p:sp>
    </p:spTree>
    <p:extLst>
      <p:ext uri="{BB962C8B-B14F-4D97-AF65-F5344CB8AC3E}">
        <p14:creationId xmlns:p14="http://schemas.microsoft.com/office/powerpoint/2010/main" val="323967646"/>
      </p:ext>
    </p:extLst>
  </p:cSld>
  <p:clrMapOvr>
    <a:masterClrMapping/>
  </p:clrMapOvr>
  <p:transition>
    <p:zoom/>
  </p:transition>
</p:sld>
</file>

<file path=ppt/slides/slide79.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00037"/>
            </a:gs>
            <a:gs pos="50000">
              <a:srgbClr val="000099"/>
            </a:gs>
            <a:gs pos="100000">
              <a:srgbClr val="000037"/>
            </a:gs>
          </a:gsLst>
          <a:lin ang="5400000" scaled="1"/>
        </a:gradFill>
        <a:effectLst/>
      </p:bgPr>
    </p:bg>
    <p:spTree>
      <p:nvGrpSpPr>
        <p:cNvPr id="1" name=""/>
        <p:cNvGrpSpPr/>
        <p:nvPr/>
      </p:nvGrpSpPr>
      <p:grpSpPr>
        <a:xfrm>
          <a:off x="0" y="0"/>
          <a:ext cx="0" cy="0"/>
          <a:chOff x="0" y="0"/>
          <a:chExt cx="0" cy="0"/>
        </a:xfrm>
      </p:grpSpPr>
      <p:sp>
        <p:nvSpPr>
          <p:cNvPr id="136194" name="Text Box 2">
            <a:extLst>
              <a:ext uri="{FF2B5EF4-FFF2-40B4-BE49-F238E27FC236}">
                <a16:creationId xmlns:a16="http://schemas.microsoft.com/office/drawing/2014/main" id="{A5A0F509-7975-FF43-B39A-2969A711DAE8}"/>
              </a:ext>
            </a:extLst>
          </p:cNvPr>
          <p:cNvSpPr txBox="1">
            <a:spLocks noChangeArrowheads="1"/>
          </p:cNvSpPr>
          <p:nvPr/>
        </p:nvSpPr>
        <p:spPr bwMode="auto">
          <a:xfrm>
            <a:off x="1652589" y="1"/>
            <a:ext cx="88915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0"/>
              </a:spcBef>
              <a:spcAft>
                <a:spcPct val="0"/>
              </a:spcAft>
              <a:defRPr/>
            </a:pPr>
            <a:r>
              <a:rPr lang="en-US" altLang="en-US" sz="3200">
                <a:solidFill>
                  <a:srgbClr val="FF3300"/>
                </a:solidFill>
                <a:effectLst>
                  <a:outerShdw blurRad="38100" dist="38100" dir="2700000" algn="tl">
                    <a:srgbClr val="000000"/>
                  </a:outerShdw>
                </a:effectLst>
                <a:latin typeface="Comic Sans MS" panose="030F0902030302020204" pitchFamily="66" charset="0"/>
              </a:rPr>
              <a:t>Limit and Alarm Values</a:t>
            </a:r>
            <a:endParaRPr kumimoji="1" lang="en-US" altLang="en-US" sz="3200">
              <a:solidFill>
                <a:srgbClr val="FFFF00"/>
              </a:solidFill>
              <a:effectLst>
                <a:outerShdw blurRad="38100" dist="38100" dir="2700000" algn="tl">
                  <a:srgbClr val="000000"/>
                </a:outerShdw>
              </a:effectLst>
              <a:latin typeface="Comic Sans MS" panose="030F0902030302020204" pitchFamily="66" charset="0"/>
              <a:sym typeface="Wingdings 3" pitchFamily="2" charset="2"/>
            </a:endParaRPr>
          </a:p>
        </p:txBody>
      </p:sp>
      <p:sp>
        <p:nvSpPr>
          <p:cNvPr id="136195" name="Rectangle 3">
            <a:extLst>
              <a:ext uri="{FF2B5EF4-FFF2-40B4-BE49-F238E27FC236}">
                <a16:creationId xmlns:a16="http://schemas.microsoft.com/office/drawing/2014/main" id="{1BDF8227-63EE-9E45-87AF-4E508D45BCC3}"/>
              </a:ext>
            </a:extLst>
          </p:cNvPr>
          <p:cNvSpPr>
            <a:spLocks noChangeArrowheads="1"/>
          </p:cNvSpPr>
          <p:nvPr/>
        </p:nvSpPr>
        <p:spPr bwMode="auto">
          <a:xfrm>
            <a:off x="1600200" y="609601"/>
            <a:ext cx="89916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5425" indent="-225425">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fontAlgn="base">
              <a:spcBef>
                <a:spcPct val="0"/>
              </a:spcBef>
              <a:spcAft>
                <a:spcPct val="0"/>
              </a:spcAft>
              <a:buFont typeface="Wingdings" pitchFamily="2" charset="2"/>
              <a:buChar char="Ø"/>
              <a:defRPr/>
            </a:pPr>
            <a:r>
              <a:rPr lang="en-US" altLang="en-US" sz="2000">
                <a:solidFill>
                  <a:srgbClr val="FFFF00"/>
                </a:solidFill>
                <a:effectLst>
                  <a:outerShdw blurRad="38100" dist="38100" dir="2700000" algn="tl">
                    <a:srgbClr val="000000"/>
                  </a:outerShdw>
                </a:effectLst>
                <a:latin typeface="Comic Sans MS" panose="030F0902030302020204" pitchFamily="66" charset="0"/>
              </a:rPr>
              <a:t> For nitrogen dioxide (NO</a:t>
            </a:r>
            <a:r>
              <a:rPr lang="en-US" altLang="en-US" sz="20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000">
                <a:solidFill>
                  <a:srgbClr val="FFFF00"/>
                </a:solidFill>
                <a:effectLst>
                  <a:outerShdw blurRad="38100" dist="38100" dir="2700000" algn="tl">
                    <a:srgbClr val="000000"/>
                  </a:outerShdw>
                </a:effectLst>
                <a:latin typeface="Comic Sans MS" panose="030F0902030302020204" pitchFamily="66" charset="0"/>
              </a:rPr>
              <a:t>), sulphur dioxide (SO</a:t>
            </a:r>
            <a:r>
              <a:rPr lang="en-US" altLang="en-US" sz="20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000">
                <a:solidFill>
                  <a:srgbClr val="FFFF00"/>
                </a:solidFill>
                <a:effectLst>
                  <a:outerShdw blurRad="38100" dist="38100" dir="2700000" algn="tl">
                    <a:srgbClr val="000000"/>
                  </a:outerShdw>
                </a:effectLst>
                <a:latin typeface="Comic Sans MS" panose="030F0902030302020204" pitchFamily="66" charset="0"/>
              </a:rPr>
              <a:t>), lead (Pb) and particulate matter of the diameter up to 10 µm (PM</a:t>
            </a:r>
            <a:r>
              <a:rPr lang="en-US" altLang="en-US" sz="2000" baseline="-25000">
                <a:solidFill>
                  <a:srgbClr val="FFFF00"/>
                </a:solidFill>
                <a:effectLst>
                  <a:outerShdw blurRad="38100" dist="38100" dir="2700000" algn="tl">
                    <a:srgbClr val="000000"/>
                  </a:outerShdw>
                </a:effectLst>
                <a:latin typeface="Comic Sans MS" panose="030F0902030302020204" pitchFamily="66" charset="0"/>
              </a:rPr>
              <a:t>10</a:t>
            </a:r>
            <a:r>
              <a:rPr lang="en-US" altLang="en-US" sz="2000">
                <a:solidFill>
                  <a:srgbClr val="FFFF00"/>
                </a:solidFill>
                <a:effectLst>
                  <a:outerShdw blurRad="38100" dist="38100" dir="2700000" algn="tl">
                    <a:srgbClr val="000000"/>
                  </a:outerShdw>
                </a:effectLst>
                <a:latin typeface="Comic Sans MS" panose="030F0902030302020204" pitchFamily="66" charset="0"/>
              </a:rPr>
              <a:t>), the limit values are given as </a:t>
            </a:r>
            <a:r>
              <a:rPr lang="en-US" altLang="en-US" sz="2000">
                <a:solidFill>
                  <a:srgbClr val="FF8000"/>
                </a:solidFill>
                <a:effectLst>
                  <a:outerShdw blurRad="38100" dist="38100" dir="2700000" algn="tl">
                    <a:srgbClr val="000000"/>
                  </a:outerShdw>
                </a:effectLst>
                <a:latin typeface="Comic Sans MS" panose="030F0902030302020204" pitchFamily="66" charset="0"/>
              </a:rPr>
              <a:t>mean annual concentration</a:t>
            </a:r>
            <a:r>
              <a:rPr lang="en-US" altLang="en-US" sz="2000">
                <a:solidFill>
                  <a:srgbClr val="003366"/>
                </a:solidFill>
                <a:effectLst>
                  <a:outerShdw blurRad="38100" dist="38100" dir="2700000" algn="tl">
                    <a:srgbClr val="000000"/>
                  </a:outerShdw>
                </a:effectLst>
                <a:latin typeface="Comic Sans MS" panose="030F0902030302020204" pitchFamily="66" charset="0"/>
              </a:rPr>
              <a:t>.</a:t>
            </a:r>
            <a:r>
              <a:rPr lang="en-US" altLang="en-US">
                <a:solidFill>
                  <a:srgbClr val="003366"/>
                </a:solidFill>
                <a:effectLst>
                  <a:outerShdw blurRad="38100" dist="38100" dir="2700000" algn="tl">
                    <a:srgbClr val="000000"/>
                  </a:outerShdw>
                </a:effectLst>
                <a:latin typeface="Verdana" panose="020B0604030504040204" pitchFamily="34" charset="0"/>
              </a:rPr>
              <a:t> </a:t>
            </a:r>
            <a:r>
              <a:rPr lang="en-US" altLang="en-US" sz="1900">
                <a:solidFill>
                  <a:srgbClr val="FFFF00"/>
                </a:solidFill>
                <a:effectLst>
                  <a:outerShdw blurRad="38100" dist="38100" dir="2700000" algn="tl">
                    <a:srgbClr val="000000"/>
                  </a:outerShdw>
                </a:effectLst>
                <a:latin typeface="Arial" panose="020B0604020202020204" pitchFamily="34" charset="0"/>
              </a:rPr>
              <a:t>.</a:t>
            </a:r>
          </a:p>
          <a:p>
            <a:pPr fontAlgn="base">
              <a:spcBef>
                <a:spcPct val="0"/>
              </a:spcBef>
              <a:spcAft>
                <a:spcPct val="0"/>
              </a:spcAft>
              <a:buFont typeface="Wingdings" pitchFamily="2" charset="2"/>
              <a:buChar char="Ø"/>
              <a:defRPr/>
            </a:pPr>
            <a:r>
              <a:rPr lang="en-US" altLang="en-US">
                <a:solidFill>
                  <a:srgbClr val="FFFF00"/>
                </a:solidFill>
                <a:effectLst>
                  <a:outerShdw blurRad="38100" dist="38100" dir="2700000" algn="tl">
                    <a:srgbClr val="000000"/>
                  </a:outerShdw>
                </a:effectLst>
                <a:latin typeface="Verdana" panose="020B0604030504040204" pitchFamily="34" charset="0"/>
              </a:rPr>
              <a:t> </a:t>
            </a:r>
            <a:r>
              <a:rPr lang="en-US" altLang="en-US" sz="2000">
                <a:solidFill>
                  <a:srgbClr val="FFFF00"/>
                </a:solidFill>
                <a:effectLst>
                  <a:outerShdw blurRad="38100" dist="38100" dir="2700000" algn="tl">
                    <a:srgbClr val="000000"/>
                  </a:outerShdw>
                </a:effectLst>
                <a:latin typeface="Comic Sans MS" panose="030F0902030302020204" pitchFamily="66" charset="0"/>
              </a:rPr>
              <a:t>For ozone (O</a:t>
            </a:r>
            <a:r>
              <a:rPr lang="en-US" altLang="en-US" sz="2000" baseline="-25000">
                <a:solidFill>
                  <a:srgbClr val="FFFF00"/>
                </a:solidFill>
                <a:effectLst>
                  <a:outerShdw blurRad="38100" dist="38100" dir="2700000" algn="tl">
                    <a:srgbClr val="000000"/>
                  </a:outerShdw>
                </a:effectLst>
                <a:latin typeface="Comic Sans MS" panose="030F0902030302020204" pitchFamily="66" charset="0"/>
              </a:rPr>
              <a:t>3</a:t>
            </a:r>
            <a:r>
              <a:rPr lang="en-US" altLang="en-US" sz="2000">
                <a:solidFill>
                  <a:srgbClr val="FFFF00"/>
                </a:solidFill>
                <a:effectLst>
                  <a:outerShdw blurRad="38100" dist="38100" dir="2700000" algn="tl">
                    <a:srgbClr val="000000"/>
                  </a:outerShdw>
                </a:effectLst>
                <a:latin typeface="Comic Sans MS" panose="030F0902030302020204" pitchFamily="66" charset="0"/>
              </a:rPr>
              <a:t>) and carbon monoxide (CO), the limit values are given as </a:t>
            </a:r>
            <a:r>
              <a:rPr lang="en-US" altLang="en-US" sz="2000">
                <a:solidFill>
                  <a:srgbClr val="FF8000"/>
                </a:solidFill>
                <a:effectLst>
                  <a:outerShdw blurRad="38100" dist="38100" dir="2700000" algn="tl">
                    <a:srgbClr val="000000"/>
                  </a:outerShdw>
                </a:effectLst>
                <a:latin typeface="Comic Sans MS" panose="030F0902030302020204" pitchFamily="66" charset="0"/>
              </a:rPr>
              <a:t>mean 8-hour concentration</a:t>
            </a:r>
            <a:r>
              <a:rPr lang="en-US" altLang="en-US" sz="1900">
                <a:solidFill>
                  <a:srgbClr val="FFFF00"/>
                </a:solidFill>
                <a:effectLst>
                  <a:outerShdw blurRad="38100" dist="38100" dir="2700000" algn="tl">
                    <a:srgbClr val="000000"/>
                  </a:outerShdw>
                </a:effectLst>
                <a:latin typeface="Arial" panose="020B0604020202020204" pitchFamily="34" charset="0"/>
              </a:rPr>
              <a:t>.</a:t>
            </a:r>
          </a:p>
          <a:p>
            <a:pPr fontAlgn="base">
              <a:spcBef>
                <a:spcPct val="0"/>
              </a:spcBef>
              <a:spcAft>
                <a:spcPct val="0"/>
              </a:spcAft>
              <a:buFont typeface="Wingdings" pitchFamily="2" charset="2"/>
              <a:buChar char="Ø"/>
              <a:defRPr/>
            </a:pPr>
            <a:r>
              <a:rPr lang="en-US" altLang="en-US" sz="1900">
                <a:solidFill>
                  <a:srgbClr val="FFFF00"/>
                </a:solidFill>
                <a:effectLst>
                  <a:outerShdw blurRad="38100" dist="38100" dir="2700000" algn="tl">
                    <a:srgbClr val="000000"/>
                  </a:outerShdw>
                </a:effectLst>
                <a:latin typeface="Arial" panose="020B0604020202020204" pitchFamily="34" charset="0"/>
              </a:rPr>
              <a:t> </a:t>
            </a:r>
            <a:r>
              <a:rPr lang="en-US" altLang="en-US" sz="2000">
                <a:solidFill>
                  <a:srgbClr val="FFFF00"/>
                </a:solidFill>
                <a:effectLst>
                  <a:outerShdw blurRad="38100" dist="38100" dir="2700000" algn="tl">
                    <a:srgbClr val="000000"/>
                  </a:outerShdw>
                </a:effectLst>
                <a:latin typeface="Comic Sans MS" panose="030F0902030302020204" pitchFamily="66" charset="0"/>
              </a:rPr>
              <a:t>For NO</a:t>
            </a:r>
            <a:r>
              <a:rPr lang="en-US" altLang="en-US" sz="20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000">
                <a:solidFill>
                  <a:srgbClr val="FFFF00"/>
                </a:solidFill>
                <a:effectLst>
                  <a:outerShdw blurRad="38100" dist="38100" dir="2700000" algn="tl">
                    <a:srgbClr val="000000"/>
                  </a:outerShdw>
                </a:effectLst>
                <a:latin typeface="Comic Sans MS" panose="030F0902030302020204" pitchFamily="66" charset="0"/>
              </a:rPr>
              <a:t>, SO</a:t>
            </a:r>
            <a:r>
              <a:rPr lang="en-US" altLang="en-US" sz="2000" baseline="-25000">
                <a:solidFill>
                  <a:srgbClr val="FFFF00"/>
                </a:solidFill>
                <a:effectLst>
                  <a:outerShdw blurRad="38100" dist="38100" dir="2700000" algn="tl">
                    <a:srgbClr val="000000"/>
                  </a:outerShdw>
                </a:effectLst>
                <a:latin typeface="Comic Sans MS" panose="030F0902030302020204" pitchFamily="66" charset="0"/>
              </a:rPr>
              <a:t>2</a:t>
            </a:r>
            <a:r>
              <a:rPr lang="en-US" altLang="en-US" sz="2000">
                <a:solidFill>
                  <a:srgbClr val="FFFF00"/>
                </a:solidFill>
                <a:effectLst>
                  <a:outerShdw blurRad="38100" dist="38100" dir="2700000" algn="tl">
                    <a:srgbClr val="000000"/>
                  </a:outerShdw>
                </a:effectLst>
                <a:latin typeface="Comic Sans MS" panose="030F0902030302020204" pitchFamily="66" charset="0"/>
              </a:rPr>
              <a:t> and O</a:t>
            </a:r>
            <a:r>
              <a:rPr lang="en-US" altLang="en-US" sz="2000" baseline="-25000">
                <a:solidFill>
                  <a:srgbClr val="FFFF00"/>
                </a:solidFill>
                <a:effectLst>
                  <a:outerShdw blurRad="38100" dist="38100" dir="2700000" algn="tl">
                    <a:srgbClr val="000000"/>
                  </a:outerShdw>
                </a:effectLst>
                <a:latin typeface="Comic Sans MS" panose="030F0902030302020204" pitchFamily="66" charset="0"/>
              </a:rPr>
              <a:t>3</a:t>
            </a:r>
            <a:r>
              <a:rPr lang="en-US" altLang="en-US" sz="2000">
                <a:solidFill>
                  <a:srgbClr val="FFFF00"/>
                </a:solidFill>
                <a:effectLst>
                  <a:outerShdw blurRad="38100" dist="38100" dir="2700000" algn="tl">
                    <a:srgbClr val="000000"/>
                  </a:outerShdw>
                </a:effectLst>
                <a:latin typeface="Comic Sans MS" panose="030F0902030302020204" pitchFamily="66" charset="0"/>
              </a:rPr>
              <a:t>, apart from limit values, there are also alarm values established. Those are </a:t>
            </a:r>
            <a:r>
              <a:rPr lang="en-US" altLang="en-US" sz="2000">
                <a:solidFill>
                  <a:srgbClr val="FF8000"/>
                </a:solidFill>
                <a:effectLst>
                  <a:outerShdw blurRad="38100" dist="38100" dir="2700000" algn="tl">
                    <a:srgbClr val="000000"/>
                  </a:outerShdw>
                </a:effectLst>
                <a:latin typeface="Comic Sans MS" panose="030F0902030302020204" pitchFamily="66" charset="0"/>
              </a:rPr>
              <a:t>mean 1-hour concentrations</a:t>
            </a:r>
            <a:r>
              <a:rPr lang="en-US" altLang="en-US">
                <a:solidFill>
                  <a:srgbClr val="003366"/>
                </a:solidFill>
                <a:effectLst>
                  <a:outerShdw blurRad="38100" dist="38100" dir="2700000" algn="tl">
                    <a:srgbClr val="000000"/>
                  </a:outerShdw>
                </a:effectLst>
                <a:latin typeface="Verdana" panose="020B0604030504040204" pitchFamily="34" charset="0"/>
              </a:rPr>
              <a:t>.</a:t>
            </a:r>
          </a:p>
        </p:txBody>
      </p:sp>
      <p:pic>
        <p:nvPicPr>
          <p:cNvPr id="350212" name="Picture 5">
            <a:extLst>
              <a:ext uri="{FF2B5EF4-FFF2-40B4-BE49-F238E27FC236}">
                <a16:creationId xmlns:a16="http://schemas.microsoft.com/office/drawing/2014/main" id="{0FE33AA0-4139-0848-A686-CB02528F0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950" y="3430589"/>
            <a:ext cx="2736850" cy="293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0213" name="Picture 6">
            <a:extLst>
              <a:ext uri="{FF2B5EF4-FFF2-40B4-BE49-F238E27FC236}">
                <a16:creationId xmlns:a16="http://schemas.microsoft.com/office/drawing/2014/main" id="{D851A42D-4401-4B42-B883-BF5170266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435350"/>
            <a:ext cx="3352800" cy="292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0214" name="Picture 7">
            <a:extLst>
              <a:ext uri="{FF2B5EF4-FFF2-40B4-BE49-F238E27FC236}">
                <a16:creationId xmlns:a16="http://schemas.microsoft.com/office/drawing/2014/main" id="{AFE82750-2CFA-9C4D-A769-23565EC31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114" y="3390900"/>
            <a:ext cx="2625725" cy="301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200" name="Rectangle 8">
            <a:extLst>
              <a:ext uri="{FF2B5EF4-FFF2-40B4-BE49-F238E27FC236}">
                <a16:creationId xmlns:a16="http://schemas.microsoft.com/office/drawing/2014/main" id="{6E33EB1F-C96D-D345-8F85-7F8120BCA98E}"/>
              </a:ext>
            </a:extLst>
          </p:cNvPr>
          <p:cNvSpPr>
            <a:spLocks noChangeArrowheads="1"/>
          </p:cNvSpPr>
          <p:nvPr/>
        </p:nvSpPr>
        <p:spPr bwMode="auto">
          <a:xfrm>
            <a:off x="1619250" y="6400800"/>
            <a:ext cx="2819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973138" indent="-457200">
              <a:defRPr sz="2400">
                <a:solidFill>
                  <a:schemeClr val="tx1"/>
                </a:solidFill>
                <a:latin typeface="Times New Roman" panose="02020603050405020304" pitchFamily="18" charset="0"/>
              </a:defRPr>
            </a:lvl2pPr>
            <a:lvl3pPr marL="1544638" indent="-457200">
              <a:defRPr sz="2400">
                <a:solidFill>
                  <a:schemeClr val="tx1"/>
                </a:solidFill>
                <a:latin typeface="Times New Roman" panose="02020603050405020304" pitchFamily="18" charset="0"/>
              </a:defRPr>
            </a:lvl3pPr>
            <a:lvl4pPr marL="2116138" indent="-457200">
              <a:defRPr sz="2400">
                <a:solidFill>
                  <a:schemeClr val="tx1"/>
                </a:solidFill>
                <a:latin typeface="Times New Roman" panose="02020603050405020304" pitchFamily="18" charset="0"/>
              </a:defRPr>
            </a:lvl4pPr>
            <a:lvl5pPr marL="2687638" indent="-457200">
              <a:defRPr sz="2400">
                <a:solidFill>
                  <a:schemeClr val="tx1"/>
                </a:solidFill>
                <a:latin typeface="Times New Roman" panose="02020603050405020304" pitchFamily="18" charset="0"/>
              </a:defRPr>
            </a:lvl5pPr>
            <a:lvl6pPr marL="3144838" indent="-457200" fontAlgn="base">
              <a:spcBef>
                <a:spcPct val="0"/>
              </a:spcBef>
              <a:spcAft>
                <a:spcPct val="0"/>
              </a:spcAft>
              <a:defRPr sz="2400">
                <a:solidFill>
                  <a:schemeClr val="tx1"/>
                </a:solidFill>
                <a:latin typeface="Times New Roman" panose="02020603050405020304" pitchFamily="18" charset="0"/>
              </a:defRPr>
            </a:lvl6pPr>
            <a:lvl7pPr marL="3602038" indent="-457200" fontAlgn="base">
              <a:spcBef>
                <a:spcPct val="0"/>
              </a:spcBef>
              <a:spcAft>
                <a:spcPct val="0"/>
              </a:spcAft>
              <a:defRPr sz="2400">
                <a:solidFill>
                  <a:schemeClr val="tx1"/>
                </a:solidFill>
                <a:latin typeface="Times New Roman" panose="02020603050405020304" pitchFamily="18" charset="0"/>
              </a:defRPr>
            </a:lvl7pPr>
            <a:lvl8pPr marL="4059238" indent="-457200" fontAlgn="base">
              <a:spcBef>
                <a:spcPct val="0"/>
              </a:spcBef>
              <a:spcAft>
                <a:spcPct val="0"/>
              </a:spcAft>
              <a:defRPr sz="2400">
                <a:solidFill>
                  <a:schemeClr val="tx1"/>
                </a:solidFill>
                <a:latin typeface="Times New Roman" panose="02020603050405020304" pitchFamily="18" charset="0"/>
              </a:defRPr>
            </a:lvl8pPr>
            <a:lvl9pPr marL="4516438" indent="-457200" fontAlgn="base">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defRPr/>
            </a:pPr>
            <a:r>
              <a:rPr lang="en-US" altLang="en-US" sz="1600">
                <a:solidFill>
                  <a:srgbClr val="FFFF00"/>
                </a:solidFill>
                <a:effectLst>
                  <a:outerShdw blurRad="38100" dist="38100" dir="2700000" algn="tl">
                    <a:srgbClr val="000000"/>
                  </a:outerShdw>
                </a:effectLst>
                <a:latin typeface="Comic Sans MS" panose="030F0902030302020204" pitchFamily="66" charset="0"/>
              </a:rPr>
              <a:t>Source: Max Plank institute</a:t>
            </a:r>
          </a:p>
        </p:txBody>
      </p:sp>
    </p:spTree>
    <p:extLst>
      <p:ext uri="{BB962C8B-B14F-4D97-AF65-F5344CB8AC3E}">
        <p14:creationId xmlns:p14="http://schemas.microsoft.com/office/powerpoint/2010/main" val="583451631"/>
      </p:ext>
    </p:extLst>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2">
            <a:extLst>
              <a:ext uri="{FF2B5EF4-FFF2-40B4-BE49-F238E27FC236}">
                <a16:creationId xmlns:a16="http://schemas.microsoft.com/office/drawing/2014/main" id="{F98E8D9D-E7A7-9F48-ADCF-6464AE716ED5}"/>
              </a:ext>
            </a:extLst>
          </p:cNvPr>
          <p:cNvSpPr>
            <a:spLocks noGrp="1" noChangeArrowheads="1"/>
          </p:cNvSpPr>
          <p:nvPr>
            <p:ph type="title"/>
          </p:nvPr>
        </p:nvSpPr>
        <p:spPr/>
        <p:txBody>
          <a:bodyPr/>
          <a:lstStyle/>
          <a:p>
            <a:pPr eaLnBrk="1" hangingPunct="1"/>
            <a:r>
              <a:rPr lang="en-US" altLang="en-US"/>
              <a:t>Thickness of the Atmosphere</a:t>
            </a:r>
          </a:p>
        </p:txBody>
      </p:sp>
      <p:sp>
        <p:nvSpPr>
          <p:cNvPr id="261122" name="Rectangle 3">
            <a:extLst>
              <a:ext uri="{FF2B5EF4-FFF2-40B4-BE49-F238E27FC236}">
                <a16:creationId xmlns:a16="http://schemas.microsoft.com/office/drawing/2014/main" id="{39F82C3E-7C4B-974D-9498-AB5C8C6F9967}"/>
              </a:ext>
            </a:extLst>
          </p:cNvPr>
          <p:cNvSpPr>
            <a:spLocks noGrp="1" noChangeArrowheads="1"/>
          </p:cNvSpPr>
          <p:nvPr>
            <p:ph type="body" idx="1"/>
          </p:nvPr>
        </p:nvSpPr>
        <p:spPr>
          <a:xfrm>
            <a:off x="1981200" y="1447801"/>
            <a:ext cx="8229600" cy="4525963"/>
          </a:xfrm>
        </p:spPr>
        <p:txBody>
          <a:bodyPr/>
          <a:lstStyle/>
          <a:p>
            <a:pPr eaLnBrk="1" hangingPunct="1"/>
            <a:r>
              <a:rPr lang="en-US" altLang="en-US"/>
              <a:t>How high is the atmosphere?</a:t>
            </a:r>
          </a:p>
          <a:p>
            <a:pPr lvl="2" eaLnBrk="1" hangingPunct="1"/>
            <a:r>
              <a:rPr lang="en-US" altLang="en-US"/>
              <a:t>No defined top</a:t>
            </a:r>
          </a:p>
          <a:p>
            <a:pPr lvl="2" eaLnBrk="1" hangingPunct="1"/>
            <a:r>
              <a:rPr lang="en-US" altLang="en-US"/>
              <a:t>99.99997% of atmosphere is below 100 km (60 mi)</a:t>
            </a:r>
          </a:p>
        </p:txBody>
      </p:sp>
    </p:spTree>
    <p:extLst>
      <p:ext uri="{BB962C8B-B14F-4D97-AF65-F5344CB8AC3E}">
        <p14:creationId xmlns:p14="http://schemas.microsoft.com/office/powerpoint/2010/main" val="1505617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57" name="Picture 4" descr="EM_Spectrum">
            <a:extLst>
              <a:ext uri="{FF2B5EF4-FFF2-40B4-BE49-F238E27FC236}">
                <a16:creationId xmlns:a16="http://schemas.microsoft.com/office/drawing/2014/main" id="{2364218E-CF39-3F40-8E39-A81DA66AD37E}"/>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0"/>
            <a:ext cx="5384800" cy="6858000"/>
          </a:xfrm>
          <a:noFill/>
        </p:spPr>
      </p:pic>
      <p:sp>
        <p:nvSpPr>
          <p:cNvPr id="352258" name="Rectangle 2">
            <a:extLst>
              <a:ext uri="{FF2B5EF4-FFF2-40B4-BE49-F238E27FC236}">
                <a16:creationId xmlns:a16="http://schemas.microsoft.com/office/drawing/2014/main" id="{F6BFF224-12C1-804E-9078-80160014AA2A}"/>
              </a:ext>
            </a:extLst>
          </p:cNvPr>
          <p:cNvSpPr>
            <a:spLocks noGrp="1" noChangeArrowheads="1"/>
          </p:cNvSpPr>
          <p:nvPr>
            <p:ph type="title"/>
          </p:nvPr>
        </p:nvSpPr>
        <p:spPr>
          <a:xfrm>
            <a:off x="4724400" y="76200"/>
            <a:ext cx="5943600" cy="685800"/>
          </a:xfrm>
        </p:spPr>
        <p:txBody>
          <a:bodyPr/>
          <a:lstStyle/>
          <a:p>
            <a:pPr eaLnBrk="1" hangingPunct="1"/>
            <a:r>
              <a:rPr lang="en-US" altLang="en-US" sz="2800"/>
              <a:t>The Electromagnetic Spectrum</a:t>
            </a:r>
          </a:p>
        </p:txBody>
      </p:sp>
      <p:sp>
        <p:nvSpPr>
          <p:cNvPr id="352259" name="Line 6">
            <a:extLst>
              <a:ext uri="{FF2B5EF4-FFF2-40B4-BE49-F238E27FC236}">
                <a16:creationId xmlns:a16="http://schemas.microsoft.com/office/drawing/2014/main" id="{AE619F5D-5C3C-6346-AE3B-39863D3E0B5F}"/>
              </a:ext>
            </a:extLst>
          </p:cNvPr>
          <p:cNvSpPr>
            <a:spLocks noChangeShapeType="1"/>
          </p:cNvSpPr>
          <p:nvPr/>
        </p:nvSpPr>
        <p:spPr bwMode="auto">
          <a:xfrm flipV="1">
            <a:off x="7315200" y="990600"/>
            <a:ext cx="0" cy="12192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352260" name="Text Box 7">
            <a:extLst>
              <a:ext uri="{FF2B5EF4-FFF2-40B4-BE49-F238E27FC236}">
                <a16:creationId xmlns:a16="http://schemas.microsoft.com/office/drawing/2014/main" id="{2902C75B-215D-A140-9241-607B257E43DB}"/>
              </a:ext>
            </a:extLst>
          </p:cNvPr>
          <p:cNvSpPr txBox="1">
            <a:spLocks noChangeArrowheads="1"/>
          </p:cNvSpPr>
          <p:nvPr/>
        </p:nvSpPr>
        <p:spPr bwMode="auto">
          <a:xfrm>
            <a:off x="7391400" y="1447801"/>
            <a:ext cx="198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fontAlgn="base">
              <a:spcBef>
                <a:spcPct val="0"/>
              </a:spcBef>
              <a:spcAft>
                <a:spcPct val="0"/>
              </a:spcAft>
              <a:buNone/>
            </a:pPr>
            <a:r>
              <a:rPr lang="en-US" altLang="en-US" sz="1800">
                <a:solidFill>
                  <a:srgbClr val="000000"/>
                </a:solidFill>
              </a:rPr>
              <a:t>increasing energy</a:t>
            </a:r>
          </a:p>
        </p:txBody>
      </p:sp>
      <p:sp>
        <p:nvSpPr>
          <p:cNvPr id="352261" name="Line 8">
            <a:extLst>
              <a:ext uri="{FF2B5EF4-FFF2-40B4-BE49-F238E27FC236}">
                <a16:creationId xmlns:a16="http://schemas.microsoft.com/office/drawing/2014/main" id="{B93074EF-25FE-8C45-8EFE-D0EA05A170BC}"/>
              </a:ext>
            </a:extLst>
          </p:cNvPr>
          <p:cNvSpPr>
            <a:spLocks noChangeShapeType="1"/>
          </p:cNvSpPr>
          <p:nvPr/>
        </p:nvSpPr>
        <p:spPr bwMode="auto">
          <a:xfrm>
            <a:off x="7391400" y="4876800"/>
            <a:ext cx="0" cy="12192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352262" name="Text Box 9">
            <a:extLst>
              <a:ext uri="{FF2B5EF4-FFF2-40B4-BE49-F238E27FC236}">
                <a16:creationId xmlns:a16="http://schemas.microsoft.com/office/drawing/2014/main" id="{721AD5A0-5D68-9A42-8981-45C069F9F77F}"/>
              </a:ext>
            </a:extLst>
          </p:cNvPr>
          <p:cNvSpPr txBox="1">
            <a:spLocks noChangeArrowheads="1"/>
          </p:cNvSpPr>
          <p:nvPr/>
        </p:nvSpPr>
        <p:spPr bwMode="auto">
          <a:xfrm>
            <a:off x="7467600" y="5334001"/>
            <a:ext cx="206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fontAlgn="base">
              <a:spcBef>
                <a:spcPct val="0"/>
              </a:spcBef>
              <a:spcAft>
                <a:spcPct val="0"/>
              </a:spcAft>
              <a:buNone/>
            </a:pPr>
            <a:r>
              <a:rPr lang="en-US" altLang="en-US" sz="1800">
                <a:solidFill>
                  <a:srgbClr val="000000"/>
                </a:solidFill>
              </a:rPr>
              <a:t>decreasing energy</a:t>
            </a:r>
          </a:p>
        </p:txBody>
      </p:sp>
    </p:spTree>
    <p:extLst>
      <p:ext uri="{BB962C8B-B14F-4D97-AF65-F5344CB8AC3E}">
        <p14:creationId xmlns:p14="http://schemas.microsoft.com/office/powerpoint/2010/main" val="3833759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2">
            <a:extLst>
              <a:ext uri="{FF2B5EF4-FFF2-40B4-BE49-F238E27FC236}">
                <a16:creationId xmlns:a16="http://schemas.microsoft.com/office/drawing/2014/main" id="{9C828D64-1FAE-9740-B3B4-1A034B39EBA8}"/>
              </a:ext>
            </a:extLst>
          </p:cNvPr>
          <p:cNvSpPr>
            <a:spLocks noGrp="1" noChangeArrowheads="1"/>
          </p:cNvSpPr>
          <p:nvPr>
            <p:ph type="title"/>
          </p:nvPr>
        </p:nvSpPr>
        <p:spPr/>
        <p:txBody>
          <a:bodyPr/>
          <a:lstStyle/>
          <a:p>
            <a:pPr eaLnBrk="1" hangingPunct="1"/>
            <a:r>
              <a:rPr lang="en-US" altLang="en-US"/>
              <a:t>The Electromagnetic Spectrum</a:t>
            </a:r>
          </a:p>
        </p:txBody>
      </p:sp>
      <p:sp>
        <p:nvSpPr>
          <p:cNvPr id="37894" name="Rectangle 6">
            <a:extLst>
              <a:ext uri="{FF2B5EF4-FFF2-40B4-BE49-F238E27FC236}">
                <a16:creationId xmlns:a16="http://schemas.microsoft.com/office/drawing/2014/main" id="{865632CD-35BD-9548-93E2-1C6403B07A9E}"/>
              </a:ext>
            </a:extLst>
          </p:cNvPr>
          <p:cNvSpPr>
            <a:spLocks noGrp="1" noChangeArrowheads="1"/>
          </p:cNvSpPr>
          <p:nvPr>
            <p:ph type="body" idx="1"/>
          </p:nvPr>
        </p:nvSpPr>
        <p:spPr>
          <a:xfrm>
            <a:off x="1752600" y="3733800"/>
            <a:ext cx="8686800" cy="2133600"/>
          </a:xfrm>
        </p:spPr>
        <p:txBody>
          <a:bodyPr/>
          <a:lstStyle/>
          <a:p>
            <a:pPr eaLnBrk="1" hangingPunct="1"/>
            <a:r>
              <a:rPr lang="en-US" altLang="en-US" sz="1800"/>
              <a:t>Can further subdivide the UV region</a:t>
            </a:r>
          </a:p>
          <a:p>
            <a:pPr lvl="1" eaLnBrk="1" hangingPunct="1"/>
            <a:r>
              <a:rPr lang="en-US" altLang="en-US" sz="1600"/>
              <a:t>UV-C is 200-280 nm (most energetic, completely blocked by ozone layer)</a:t>
            </a:r>
          </a:p>
          <a:p>
            <a:pPr lvl="1" eaLnBrk="1" hangingPunct="1"/>
            <a:r>
              <a:rPr lang="en-US" altLang="en-US" sz="1600"/>
              <a:t>UV-B is 280-320 nm (ground-level UV-B intensity most affected by ozone depletion)</a:t>
            </a:r>
          </a:p>
          <a:p>
            <a:pPr lvl="1" eaLnBrk="1" hangingPunct="1"/>
            <a:r>
              <a:rPr lang="en-US" altLang="en-US" sz="1600"/>
              <a:t>UV-A is 320-280 nm (least energetic, almost all gets through the ozone layer)</a:t>
            </a:r>
          </a:p>
        </p:txBody>
      </p:sp>
      <p:pic>
        <p:nvPicPr>
          <p:cNvPr id="353283" name="Picture 4">
            <a:extLst>
              <a:ext uri="{FF2B5EF4-FFF2-40B4-BE49-F238E27FC236}">
                <a16:creationId xmlns:a16="http://schemas.microsoft.com/office/drawing/2014/main" id="{56D67E32-F04D-364F-B5B8-BA7FC2B8A2C1}"/>
              </a:ext>
            </a:extLst>
          </p:cNvPr>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752600" y="990601"/>
            <a:ext cx="8686800" cy="2322513"/>
          </a:xfrm>
          <a:noFill/>
        </p:spPr>
      </p:pic>
    </p:spTree>
    <p:extLst>
      <p:ext uri="{BB962C8B-B14F-4D97-AF65-F5344CB8AC3E}">
        <p14:creationId xmlns:p14="http://schemas.microsoft.com/office/powerpoint/2010/main" val="1185699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2">
            <a:extLst>
              <a:ext uri="{FF2B5EF4-FFF2-40B4-BE49-F238E27FC236}">
                <a16:creationId xmlns:a16="http://schemas.microsoft.com/office/drawing/2014/main" id="{E94A36B0-9FEC-DE48-B076-7E074B1E5682}"/>
              </a:ext>
            </a:extLst>
          </p:cNvPr>
          <p:cNvSpPr>
            <a:spLocks noGrp="1" noChangeArrowheads="1"/>
          </p:cNvSpPr>
          <p:nvPr>
            <p:ph type="title"/>
          </p:nvPr>
        </p:nvSpPr>
        <p:spPr/>
        <p:txBody>
          <a:bodyPr/>
          <a:lstStyle/>
          <a:p>
            <a:pPr eaLnBrk="1" hangingPunct="1"/>
            <a:r>
              <a:rPr lang="en-US" altLang="en-US" sz="3200"/>
              <a:t>Incident Sunlight</a:t>
            </a:r>
            <a:br>
              <a:rPr lang="en-US" altLang="en-US" sz="3200"/>
            </a:br>
            <a:r>
              <a:rPr lang="en-US" altLang="en-US" sz="2800"/>
              <a:t>Top &amp; Bottom of Atmosphere</a:t>
            </a:r>
          </a:p>
        </p:txBody>
      </p:sp>
      <p:pic>
        <p:nvPicPr>
          <p:cNvPr id="354306" name="Picture 4" descr="Incident Solar Radiation Spectrum">
            <a:extLst>
              <a:ext uri="{FF2B5EF4-FFF2-40B4-BE49-F238E27FC236}">
                <a16:creationId xmlns:a16="http://schemas.microsoft.com/office/drawing/2014/main" id="{31587649-D627-5F42-BF1F-03987EA73D83}"/>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6400" y="1219201"/>
            <a:ext cx="6248400" cy="4951413"/>
          </a:xfrm>
          <a:noFill/>
        </p:spPr>
      </p:pic>
      <p:sp>
        <p:nvSpPr>
          <p:cNvPr id="354307" name="Text Box 6">
            <a:extLst>
              <a:ext uri="{FF2B5EF4-FFF2-40B4-BE49-F238E27FC236}">
                <a16:creationId xmlns:a16="http://schemas.microsoft.com/office/drawing/2014/main" id="{E1CF8D64-2C00-0540-B0CB-AECD402ECB96}"/>
              </a:ext>
            </a:extLst>
          </p:cNvPr>
          <p:cNvSpPr txBox="1">
            <a:spLocks noChangeArrowheads="1"/>
          </p:cNvSpPr>
          <p:nvPr/>
        </p:nvSpPr>
        <p:spPr bwMode="auto">
          <a:xfrm>
            <a:off x="7848600" y="1524000"/>
            <a:ext cx="26670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fontAlgn="base">
              <a:spcBef>
                <a:spcPct val="50000"/>
              </a:spcBef>
              <a:spcAft>
                <a:spcPct val="0"/>
              </a:spcAft>
              <a:buNone/>
            </a:pPr>
            <a:r>
              <a:rPr lang="en-US" altLang="en-US" sz="1800" i="1">
                <a:solidFill>
                  <a:srgbClr val="000000"/>
                </a:solidFill>
              </a:rPr>
              <a:t>Lecture Question</a:t>
            </a:r>
            <a:endParaRPr lang="en-US" altLang="en-US" sz="1800">
              <a:solidFill>
                <a:srgbClr val="000000"/>
              </a:solidFill>
            </a:endParaRPr>
          </a:p>
          <a:p>
            <a:pPr fontAlgn="base">
              <a:spcBef>
                <a:spcPct val="50000"/>
              </a:spcBef>
              <a:spcAft>
                <a:spcPct val="0"/>
              </a:spcAft>
              <a:buNone/>
            </a:pPr>
            <a:r>
              <a:rPr lang="en-US" altLang="en-US" sz="1800">
                <a:solidFill>
                  <a:srgbClr val="000000"/>
                </a:solidFill>
              </a:rPr>
              <a:t>What fraction of incident sunlight is in the uv, visible and ir regions?</a:t>
            </a:r>
          </a:p>
        </p:txBody>
      </p:sp>
      <p:sp>
        <p:nvSpPr>
          <p:cNvPr id="40967" name="Text Box 7">
            <a:extLst>
              <a:ext uri="{FF2B5EF4-FFF2-40B4-BE49-F238E27FC236}">
                <a16:creationId xmlns:a16="http://schemas.microsoft.com/office/drawing/2014/main" id="{DE900C54-9675-C842-BEED-E6204506EEE2}"/>
              </a:ext>
            </a:extLst>
          </p:cNvPr>
          <p:cNvSpPr txBox="1">
            <a:spLocks noChangeArrowheads="1"/>
          </p:cNvSpPr>
          <p:nvPr/>
        </p:nvSpPr>
        <p:spPr bwMode="auto">
          <a:xfrm>
            <a:off x="8077200" y="3124200"/>
            <a:ext cx="2133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fontAlgn="base">
              <a:spcBef>
                <a:spcPct val="0"/>
              </a:spcBef>
              <a:spcAft>
                <a:spcPct val="0"/>
              </a:spcAft>
            </a:pPr>
            <a:r>
              <a:rPr lang="en-US" altLang="en-US" sz="1800">
                <a:solidFill>
                  <a:srgbClr val="000000"/>
                </a:solidFill>
              </a:rPr>
              <a:t> 8% ultraviolet</a:t>
            </a:r>
          </a:p>
          <a:p>
            <a:pPr fontAlgn="base">
              <a:spcBef>
                <a:spcPct val="0"/>
              </a:spcBef>
              <a:spcAft>
                <a:spcPct val="0"/>
              </a:spcAft>
            </a:pPr>
            <a:r>
              <a:rPr lang="en-US" altLang="en-US" sz="1800">
                <a:solidFill>
                  <a:srgbClr val="000000"/>
                </a:solidFill>
              </a:rPr>
              <a:t> 39% visible</a:t>
            </a:r>
          </a:p>
          <a:p>
            <a:pPr fontAlgn="base">
              <a:spcBef>
                <a:spcPct val="0"/>
              </a:spcBef>
              <a:spcAft>
                <a:spcPct val="0"/>
              </a:spcAft>
            </a:pPr>
            <a:r>
              <a:rPr lang="en-US" altLang="en-US" sz="1800">
                <a:solidFill>
                  <a:srgbClr val="000000"/>
                </a:solidFill>
              </a:rPr>
              <a:t> 53% infrared</a:t>
            </a:r>
          </a:p>
        </p:txBody>
      </p:sp>
    </p:spTree>
    <p:extLst>
      <p:ext uri="{BB962C8B-B14F-4D97-AF65-F5344CB8AC3E}">
        <p14:creationId xmlns:p14="http://schemas.microsoft.com/office/powerpoint/2010/main" val="2264758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a:extLst>
              <a:ext uri="{FF2B5EF4-FFF2-40B4-BE49-F238E27FC236}">
                <a16:creationId xmlns:a16="http://schemas.microsoft.com/office/drawing/2014/main" id="{3249A9F0-D188-3A47-B808-246BF9010F83}"/>
              </a:ext>
            </a:extLst>
          </p:cNvPr>
          <p:cNvSpPr>
            <a:spLocks noGrp="1" noChangeArrowheads="1"/>
          </p:cNvSpPr>
          <p:nvPr>
            <p:ph type="title"/>
          </p:nvPr>
        </p:nvSpPr>
        <p:spPr/>
        <p:txBody>
          <a:bodyPr/>
          <a:lstStyle/>
          <a:p>
            <a:pPr eaLnBrk="1" hangingPunct="1"/>
            <a:r>
              <a:rPr lang="en-GB" altLang="en-US"/>
              <a:t>Atmospheric oxidation of methane</a:t>
            </a:r>
            <a:endParaRPr lang="en-US" altLang="en-US"/>
          </a:p>
        </p:txBody>
      </p:sp>
      <p:grpSp>
        <p:nvGrpSpPr>
          <p:cNvPr id="355330" name="Group 3">
            <a:extLst>
              <a:ext uri="{FF2B5EF4-FFF2-40B4-BE49-F238E27FC236}">
                <a16:creationId xmlns:a16="http://schemas.microsoft.com/office/drawing/2014/main" id="{0AB27AAB-E074-174D-ACE9-8FBCE491A325}"/>
              </a:ext>
            </a:extLst>
          </p:cNvPr>
          <p:cNvGrpSpPr>
            <a:grpSpLocks/>
          </p:cNvGrpSpPr>
          <p:nvPr/>
        </p:nvGrpSpPr>
        <p:grpSpPr bwMode="auto">
          <a:xfrm>
            <a:off x="1524001" y="1268414"/>
            <a:ext cx="8824913" cy="4937125"/>
            <a:chOff x="0" y="754"/>
            <a:chExt cx="5559" cy="3110"/>
          </a:xfrm>
        </p:grpSpPr>
        <p:sp>
          <p:nvSpPr>
            <p:cNvPr id="355344" name="Text Box 4">
              <a:extLst>
                <a:ext uri="{FF2B5EF4-FFF2-40B4-BE49-F238E27FC236}">
                  <a16:creationId xmlns:a16="http://schemas.microsoft.com/office/drawing/2014/main" id="{3BC682CC-941A-124C-95AE-CB4A889D099B}"/>
                </a:ext>
              </a:extLst>
            </p:cNvPr>
            <p:cNvSpPr txBox="1">
              <a:spLocks noChangeArrowheads="1"/>
            </p:cNvSpPr>
            <p:nvPr/>
          </p:nvSpPr>
          <p:spPr bwMode="auto">
            <a:xfrm>
              <a:off x="2472" y="1570"/>
              <a:ext cx="3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333399"/>
                  </a:solidFill>
                </a:rPr>
                <a:t>OH</a:t>
              </a:r>
              <a:endParaRPr lang="en-US" altLang="en-US" sz="2000">
                <a:solidFill>
                  <a:srgbClr val="333399"/>
                </a:solidFill>
              </a:endParaRPr>
            </a:p>
          </p:txBody>
        </p:sp>
        <p:sp>
          <p:nvSpPr>
            <p:cNvPr id="355345" name="Text Box 5">
              <a:extLst>
                <a:ext uri="{FF2B5EF4-FFF2-40B4-BE49-F238E27FC236}">
                  <a16:creationId xmlns:a16="http://schemas.microsoft.com/office/drawing/2014/main" id="{2BC0EEDB-F1FC-9145-9D4A-9AE51EABDB37}"/>
                </a:ext>
              </a:extLst>
            </p:cNvPr>
            <p:cNvSpPr txBox="1">
              <a:spLocks noChangeArrowheads="1"/>
            </p:cNvSpPr>
            <p:nvPr/>
          </p:nvSpPr>
          <p:spPr bwMode="auto">
            <a:xfrm>
              <a:off x="1429" y="2387"/>
              <a:ext cx="59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333399"/>
                  </a:solidFill>
                </a:rPr>
                <a:t>CH</a:t>
              </a:r>
              <a:r>
                <a:rPr lang="en-GB" altLang="en-US" sz="2000" baseline="-25000">
                  <a:solidFill>
                    <a:srgbClr val="333399"/>
                  </a:solidFill>
                </a:rPr>
                <a:t>3</a:t>
              </a:r>
              <a:r>
                <a:rPr lang="en-GB" altLang="en-US" sz="2000">
                  <a:solidFill>
                    <a:srgbClr val="333399"/>
                  </a:solidFill>
                </a:rPr>
                <a:t>O</a:t>
              </a:r>
              <a:r>
                <a:rPr lang="en-GB" altLang="en-US" sz="2000" baseline="-25000">
                  <a:solidFill>
                    <a:srgbClr val="333399"/>
                  </a:solidFill>
                </a:rPr>
                <a:t>2</a:t>
              </a:r>
              <a:endParaRPr lang="en-US" altLang="en-US" sz="2000">
                <a:solidFill>
                  <a:srgbClr val="333399"/>
                </a:solidFill>
              </a:endParaRPr>
            </a:p>
          </p:txBody>
        </p:sp>
        <p:sp>
          <p:nvSpPr>
            <p:cNvPr id="355346" name="Text Box 6">
              <a:extLst>
                <a:ext uri="{FF2B5EF4-FFF2-40B4-BE49-F238E27FC236}">
                  <a16:creationId xmlns:a16="http://schemas.microsoft.com/office/drawing/2014/main" id="{03E16701-5170-0841-BC76-F66D473F0330}"/>
                </a:ext>
              </a:extLst>
            </p:cNvPr>
            <p:cNvSpPr txBox="1">
              <a:spLocks noChangeArrowheads="1"/>
            </p:cNvSpPr>
            <p:nvPr/>
          </p:nvSpPr>
          <p:spPr bwMode="auto">
            <a:xfrm>
              <a:off x="3334" y="2387"/>
              <a:ext cx="43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333399"/>
                  </a:solidFill>
                </a:rPr>
                <a:t>HO</a:t>
              </a:r>
              <a:r>
                <a:rPr lang="en-GB" altLang="en-US" sz="2000" baseline="-25000">
                  <a:solidFill>
                    <a:srgbClr val="333399"/>
                  </a:solidFill>
                </a:rPr>
                <a:t>2</a:t>
              </a:r>
              <a:endParaRPr lang="en-US" altLang="en-US" sz="2000">
                <a:solidFill>
                  <a:srgbClr val="333399"/>
                </a:solidFill>
              </a:endParaRPr>
            </a:p>
          </p:txBody>
        </p:sp>
        <p:sp>
          <p:nvSpPr>
            <p:cNvPr id="355347" name="Line 7">
              <a:extLst>
                <a:ext uri="{FF2B5EF4-FFF2-40B4-BE49-F238E27FC236}">
                  <a16:creationId xmlns:a16="http://schemas.microsoft.com/office/drawing/2014/main" id="{26ABD932-FF18-CD4D-8E22-5FB09641B161}"/>
                </a:ext>
              </a:extLst>
            </p:cNvPr>
            <p:cNvSpPr>
              <a:spLocks noChangeShapeType="1"/>
            </p:cNvSpPr>
            <p:nvPr/>
          </p:nvSpPr>
          <p:spPr bwMode="auto">
            <a:xfrm flipH="1">
              <a:off x="1927" y="1842"/>
              <a:ext cx="499" cy="499"/>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355348" name="Line 8">
              <a:extLst>
                <a:ext uri="{FF2B5EF4-FFF2-40B4-BE49-F238E27FC236}">
                  <a16:creationId xmlns:a16="http://schemas.microsoft.com/office/drawing/2014/main" id="{2D2A9802-9B6C-7F4E-90E8-63902CFCBC6B}"/>
                </a:ext>
              </a:extLst>
            </p:cNvPr>
            <p:cNvSpPr>
              <a:spLocks noChangeShapeType="1"/>
            </p:cNvSpPr>
            <p:nvPr/>
          </p:nvSpPr>
          <p:spPr bwMode="auto">
            <a:xfrm>
              <a:off x="2109" y="2523"/>
              <a:ext cx="1043"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355349" name="Line 9">
              <a:extLst>
                <a:ext uri="{FF2B5EF4-FFF2-40B4-BE49-F238E27FC236}">
                  <a16:creationId xmlns:a16="http://schemas.microsoft.com/office/drawing/2014/main" id="{36D2B6DC-6E5C-3D42-B830-6C65AD8C6A96}"/>
                </a:ext>
              </a:extLst>
            </p:cNvPr>
            <p:cNvSpPr>
              <a:spLocks noChangeShapeType="1"/>
            </p:cNvSpPr>
            <p:nvPr/>
          </p:nvSpPr>
          <p:spPr bwMode="auto">
            <a:xfrm flipH="1" flipV="1">
              <a:off x="2789" y="1842"/>
              <a:ext cx="635" cy="454"/>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355350" name="AutoShape 10">
              <a:extLst>
                <a:ext uri="{FF2B5EF4-FFF2-40B4-BE49-F238E27FC236}">
                  <a16:creationId xmlns:a16="http://schemas.microsoft.com/office/drawing/2014/main" id="{32CC3143-FA3C-0F49-8423-31AC762E90C7}"/>
                </a:ext>
              </a:extLst>
            </p:cNvPr>
            <p:cNvSpPr>
              <a:spLocks noChangeArrowheads="1"/>
            </p:cNvSpPr>
            <p:nvPr/>
          </p:nvSpPr>
          <p:spPr bwMode="auto">
            <a:xfrm rot="3162957">
              <a:off x="1837" y="1706"/>
              <a:ext cx="318" cy="499"/>
            </a:xfrm>
            <a:prstGeom prst="curvedLeftArrow">
              <a:avLst>
                <a:gd name="adj1" fmla="val 31384"/>
                <a:gd name="adj2" fmla="val 62767"/>
                <a:gd name="adj3" fmla="val 33333"/>
              </a:avLst>
            </a:prstGeom>
            <a:solidFill>
              <a:schemeClr val="tx2"/>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endParaRPr lang="en-US" altLang="en-US" sz="2000" baseline="-25000">
                <a:solidFill>
                  <a:srgbClr val="000000"/>
                </a:solidFill>
                <a:latin typeface="Arial" panose="020B0604020202020204" pitchFamily="34" charset="0"/>
              </a:endParaRPr>
            </a:p>
          </p:txBody>
        </p:sp>
        <p:sp>
          <p:nvSpPr>
            <p:cNvPr id="355351" name="Text Box 11">
              <a:extLst>
                <a:ext uri="{FF2B5EF4-FFF2-40B4-BE49-F238E27FC236}">
                  <a16:creationId xmlns:a16="http://schemas.microsoft.com/office/drawing/2014/main" id="{FA009B1E-157D-6E43-8865-7CBAEE1965E5}"/>
                </a:ext>
              </a:extLst>
            </p:cNvPr>
            <p:cNvSpPr txBox="1">
              <a:spLocks noChangeArrowheads="1"/>
            </p:cNvSpPr>
            <p:nvPr/>
          </p:nvSpPr>
          <p:spPr bwMode="auto">
            <a:xfrm>
              <a:off x="1869" y="1435"/>
              <a:ext cx="40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0000"/>
                  </a:solidFill>
                </a:rPr>
                <a:t>CH</a:t>
              </a:r>
              <a:r>
                <a:rPr lang="en-GB" altLang="en-US" sz="2000" baseline="-25000">
                  <a:solidFill>
                    <a:srgbClr val="000000"/>
                  </a:solidFill>
                </a:rPr>
                <a:t>4</a:t>
              </a:r>
              <a:endParaRPr lang="en-US" altLang="en-US" sz="2000">
                <a:solidFill>
                  <a:srgbClr val="000000"/>
                </a:solidFill>
              </a:endParaRPr>
            </a:p>
          </p:txBody>
        </p:sp>
        <p:sp>
          <p:nvSpPr>
            <p:cNvPr id="355352" name="Text Box 12">
              <a:extLst>
                <a:ext uri="{FF2B5EF4-FFF2-40B4-BE49-F238E27FC236}">
                  <a16:creationId xmlns:a16="http://schemas.microsoft.com/office/drawing/2014/main" id="{16ABBF10-1BDD-724A-B26D-28F0E6376966}"/>
                </a:ext>
              </a:extLst>
            </p:cNvPr>
            <p:cNvSpPr txBox="1">
              <a:spLocks noChangeArrowheads="1"/>
            </p:cNvSpPr>
            <p:nvPr/>
          </p:nvSpPr>
          <p:spPr bwMode="auto">
            <a:xfrm>
              <a:off x="1383" y="1876"/>
              <a:ext cx="43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0000"/>
                  </a:solidFill>
                </a:rPr>
                <a:t>H</a:t>
              </a:r>
              <a:r>
                <a:rPr lang="en-GB" altLang="en-US" sz="2000" baseline="-25000">
                  <a:solidFill>
                    <a:srgbClr val="000000"/>
                  </a:solidFill>
                </a:rPr>
                <a:t>2</a:t>
              </a:r>
              <a:r>
                <a:rPr lang="en-GB" altLang="en-US" sz="2000">
                  <a:solidFill>
                    <a:srgbClr val="000000"/>
                  </a:solidFill>
                </a:rPr>
                <a:t>O</a:t>
              </a:r>
              <a:endParaRPr lang="en-US" altLang="en-US" sz="2000">
                <a:solidFill>
                  <a:srgbClr val="000000"/>
                </a:solidFill>
              </a:endParaRPr>
            </a:p>
          </p:txBody>
        </p:sp>
        <p:sp>
          <p:nvSpPr>
            <p:cNvPr id="355353" name="AutoShape 13">
              <a:extLst>
                <a:ext uri="{FF2B5EF4-FFF2-40B4-BE49-F238E27FC236}">
                  <a16:creationId xmlns:a16="http://schemas.microsoft.com/office/drawing/2014/main" id="{7D6FBC86-7D83-A543-868F-990E16BCA585}"/>
                </a:ext>
              </a:extLst>
            </p:cNvPr>
            <p:cNvSpPr>
              <a:spLocks noChangeArrowheads="1"/>
            </p:cNvSpPr>
            <p:nvPr/>
          </p:nvSpPr>
          <p:spPr bwMode="auto">
            <a:xfrm rot="-5400000">
              <a:off x="2517" y="2432"/>
              <a:ext cx="272" cy="544"/>
            </a:xfrm>
            <a:prstGeom prst="curvedLeftArrow">
              <a:avLst>
                <a:gd name="adj1" fmla="val 40000"/>
                <a:gd name="adj2" fmla="val 80000"/>
                <a:gd name="adj3" fmla="val 33333"/>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endParaRPr lang="en-US" altLang="en-US" sz="2000" baseline="-25000">
                <a:solidFill>
                  <a:srgbClr val="000000"/>
                </a:solidFill>
                <a:latin typeface="Arial" panose="020B0604020202020204" pitchFamily="34" charset="0"/>
              </a:endParaRPr>
            </a:p>
          </p:txBody>
        </p:sp>
        <p:sp>
          <p:nvSpPr>
            <p:cNvPr id="355354" name="Text Box 14">
              <a:extLst>
                <a:ext uri="{FF2B5EF4-FFF2-40B4-BE49-F238E27FC236}">
                  <a16:creationId xmlns:a16="http://schemas.microsoft.com/office/drawing/2014/main" id="{4E5B4935-0912-5A46-A353-644F367C5727}"/>
                </a:ext>
              </a:extLst>
            </p:cNvPr>
            <p:cNvSpPr txBox="1">
              <a:spLocks noChangeArrowheads="1"/>
            </p:cNvSpPr>
            <p:nvPr/>
          </p:nvSpPr>
          <p:spPr bwMode="auto">
            <a:xfrm>
              <a:off x="2154" y="2886"/>
              <a:ext cx="3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6600"/>
                  </a:solidFill>
                </a:rPr>
                <a:t>NO</a:t>
              </a:r>
              <a:endParaRPr lang="en-US" altLang="en-US" sz="2000">
                <a:solidFill>
                  <a:srgbClr val="006600"/>
                </a:solidFill>
              </a:endParaRPr>
            </a:p>
          </p:txBody>
        </p:sp>
        <p:sp>
          <p:nvSpPr>
            <p:cNvPr id="355355" name="Text Box 15">
              <a:extLst>
                <a:ext uri="{FF2B5EF4-FFF2-40B4-BE49-F238E27FC236}">
                  <a16:creationId xmlns:a16="http://schemas.microsoft.com/office/drawing/2014/main" id="{827E966A-F6C8-974F-95E8-775ECE395086}"/>
                </a:ext>
              </a:extLst>
            </p:cNvPr>
            <p:cNvSpPr txBox="1">
              <a:spLocks noChangeArrowheads="1"/>
            </p:cNvSpPr>
            <p:nvPr/>
          </p:nvSpPr>
          <p:spPr bwMode="auto">
            <a:xfrm>
              <a:off x="2731" y="2886"/>
              <a:ext cx="4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6600"/>
                  </a:solidFill>
                </a:rPr>
                <a:t>NO</a:t>
              </a:r>
              <a:r>
                <a:rPr lang="en-GB" altLang="en-US" sz="2000" baseline="-25000">
                  <a:solidFill>
                    <a:srgbClr val="006600"/>
                  </a:solidFill>
                </a:rPr>
                <a:t>2</a:t>
              </a:r>
              <a:endParaRPr lang="en-US" altLang="en-US" sz="2000">
                <a:solidFill>
                  <a:srgbClr val="006600"/>
                </a:solidFill>
              </a:endParaRPr>
            </a:p>
          </p:txBody>
        </p:sp>
        <p:sp>
          <p:nvSpPr>
            <p:cNvPr id="355356" name="Line 16">
              <a:extLst>
                <a:ext uri="{FF2B5EF4-FFF2-40B4-BE49-F238E27FC236}">
                  <a16:creationId xmlns:a16="http://schemas.microsoft.com/office/drawing/2014/main" id="{A0CF8871-D956-6247-B89D-AAEBADFB9A24}"/>
                </a:ext>
              </a:extLst>
            </p:cNvPr>
            <p:cNvSpPr>
              <a:spLocks noChangeShapeType="1"/>
            </p:cNvSpPr>
            <p:nvPr/>
          </p:nvSpPr>
          <p:spPr bwMode="auto">
            <a:xfrm>
              <a:off x="2925" y="3203"/>
              <a:ext cx="0" cy="318"/>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355357" name="Text Box 17">
              <a:extLst>
                <a:ext uri="{FF2B5EF4-FFF2-40B4-BE49-F238E27FC236}">
                  <a16:creationId xmlns:a16="http://schemas.microsoft.com/office/drawing/2014/main" id="{3F3960C8-F2C0-374D-BEF3-3AC20F283A01}"/>
                </a:ext>
              </a:extLst>
            </p:cNvPr>
            <p:cNvSpPr txBox="1">
              <a:spLocks noChangeArrowheads="1"/>
            </p:cNvSpPr>
            <p:nvPr/>
          </p:nvSpPr>
          <p:spPr bwMode="auto">
            <a:xfrm>
              <a:off x="2777" y="3612"/>
              <a:ext cx="31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0000"/>
                  </a:solidFill>
                </a:rPr>
                <a:t>O</a:t>
              </a:r>
              <a:r>
                <a:rPr lang="en-GB" altLang="en-US" sz="2000" baseline="-25000">
                  <a:solidFill>
                    <a:srgbClr val="000000"/>
                  </a:solidFill>
                </a:rPr>
                <a:t>3</a:t>
              </a:r>
              <a:endParaRPr lang="en-US" altLang="en-US" sz="2000">
                <a:solidFill>
                  <a:srgbClr val="000000"/>
                </a:solidFill>
              </a:endParaRPr>
            </a:p>
          </p:txBody>
        </p:sp>
        <p:sp>
          <p:nvSpPr>
            <p:cNvPr id="355358" name="Line 18">
              <a:extLst>
                <a:ext uri="{FF2B5EF4-FFF2-40B4-BE49-F238E27FC236}">
                  <a16:creationId xmlns:a16="http://schemas.microsoft.com/office/drawing/2014/main" id="{E240800E-A763-CF48-8D0D-7E50D218CAD1}"/>
                </a:ext>
              </a:extLst>
            </p:cNvPr>
            <p:cNvSpPr>
              <a:spLocks noChangeShapeType="1"/>
            </p:cNvSpPr>
            <p:nvPr/>
          </p:nvSpPr>
          <p:spPr bwMode="auto">
            <a:xfrm>
              <a:off x="3742" y="2523"/>
              <a:ext cx="726"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355359" name="Text Box 19">
              <a:extLst>
                <a:ext uri="{FF2B5EF4-FFF2-40B4-BE49-F238E27FC236}">
                  <a16:creationId xmlns:a16="http://schemas.microsoft.com/office/drawing/2014/main" id="{C10019FA-248D-9844-B32D-A67D5F0C0791}"/>
                </a:ext>
              </a:extLst>
            </p:cNvPr>
            <p:cNvSpPr txBox="1">
              <a:spLocks noChangeArrowheads="1"/>
            </p:cNvSpPr>
            <p:nvPr/>
          </p:nvSpPr>
          <p:spPr bwMode="auto">
            <a:xfrm>
              <a:off x="3820" y="2659"/>
              <a:ext cx="43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333399"/>
                  </a:solidFill>
                </a:rPr>
                <a:t>HO</a:t>
              </a:r>
              <a:r>
                <a:rPr lang="en-GB" altLang="en-US" sz="2000" baseline="-25000">
                  <a:solidFill>
                    <a:srgbClr val="333399"/>
                  </a:solidFill>
                </a:rPr>
                <a:t>2</a:t>
              </a:r>
              <a:endParaRPr lang="en-US" altLang="en-US" sz="2000" baseline="-25000">
                <a:solidFill>
                  <a:srgbClr val="333399"/>
                </a:solidFill>
              </a:endParaRPr>
            </a:p>
          </p:txBody>
        </p:sp>
        <p:sp>
          <p:nvSpPr>
            <p:cNvPr id="355360" name="Text Box 20">
              <a:extLst>
                <a:ext uri="{FF2B5EF4-FFF2-40B4-BE49-F238E27FC236}">
                  <a16:creationId xmlns:a16="http://schemas.microsoft.com/office/drawing/2014/main" id="{64B83F1C-FFBF-2E46-B8DD-5D7EC6DA4261}"/>
                </a:ext>
              </a:extLst>
            </p:cNvPr>
            <p:cNvSpPr txBox="1">
              <a:spLocks noChangeArrowheads="1"/>
            </p:cNvSpPr>
            <p:nvPr/>
          </p:nvSpPr>
          <p:spPr bwMode="auto">
            <a:xfrm>
              <a:off x="4546" y="2387"/>
              <a:ext cx="101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0000"/>
                  </a:solidFill>
                </a:rPr>
                <a:t>Termination</a:t>
              </a:r>
              <a:endParaRPr lang="en-US" altLang="en-US" sz="2000">
                <a:solidFill>
                  <a:srgbClr val="000000"/>
                </a:solidFill>
              </a:endParaRPr>
            </a:p>
          </p:txBody>
        </p:sp>
        <p:sp>
          <p:nvSpPr>
            <p:cNvPr id="355361" name="Text Box 21">
              <a:extLst>
                <a:ext uri="{FF2B5EF4-FFF2-40B4-BE49-F238E27FC236}">
                  <a16:creationId xmlns:a16="http://schemas.microsoft.com/office/drawing/2014/main" id="{43B8C41B-45ED-1B45-95E4-4ED735B724B2}"/>
                </a:ext>
              </a:extLst>
            </p:cNvPr>
            <p:cNvSpPr txBox="1">
              <a:spLocks noChangeArrowheads="1"/>
            </p:cNvSpPr>
            <p:nvPr/>
          </p:nvSpPr>
          <p:spPr bwMode="auto">
            <a:xfrm>
              <a:off x="2517" y="799"/>
              <a:ext cx="30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50000"/>
                </a:spcBef>
                <a:spcAft>
                  <a:spcPct val="0"/>
                </a:spcAft>
                <a:buNone/>
              </a:pPr>
              <a:r>
                <a:rPr lang="en-GB" altLang="en-US" sz="2000">
                  <a:solidFill>
                    <a:srgbClr val="000000"/>
                  </a:solidFill>
                </a:rPr>
                <a:t>O</a:t>
              </a:r>
              <a:r>
                <a:rPr lang="en-GB" altLang="en-US" sz="2000" baseline="-25000">
                  <a:solidFill>
                    <a:srgbClr val="000000"/>
                  </a:solidFill>
                </a:rPr>
                <a:t>3</a:t>
              </a:r>
              <a:endParaRPr lang="en-US" altLang="en-US" sz="2000">
                <a:solidFill>
                  <a:srgbClr val="000000"/>
                </a:solidFill>
              </a:endParaRPr>
            </a:p>
          </p:txBody>
        </p:sp>
        <p:sp>
          <p:nvSpPr>
            <p:cNvPr id="355362" name="Line 22">
              <a:extLst>
                <a:ext uri="{FF2B5EF4-FFF2-40B4-BE49-F238E27FC236}">
                  <a16:creationId xmlns:a16="http://schemas.microsoft.com/office/drawing/2014/main" id="{D89A9F82-34A6-CD46-A052-27AD6A7AC4D7}"/>
                </a:ext>
              </a:extLst>
            </p:cNvPr>
            <p:cNvSpPr>
              <a:spLocks noChangeShapeType="1"/>
            </p:cNvSpPr>
            <p:nvPr/>
          </p:nvSpPr>
          <p:spPr bwMode="auto">
            <a:xfrm>
              <a:off x="2699" y="1071"/>
              <a:ext cx="0" cy="499"/>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355363" name="Text Box 23">
              <a:extLst>
                <a:ext uri="{FF2B5EF4-FFF2-40B4-BE49-F238E27FC236}">
                  <a16:creationId xmlns:a16="http://schemas.microsoft.com/office/drawing/2014/main" id="{A89A7F3F-CD2E-2245-837C-6E121339BEFD}"/>
                </a:ext>
              </a:extLst>
            </p:cNvPr>
            <p:cNvSpPr txBox="1">
              <a:spLocks noChangeArrowheads="1"/>
            </p:cNvSpPr>
            <p:nvPr/>
          </p:nvSpPr>
          <p:spPr bwMode="auto">
            <a:xfrm>
              <a:off x="2744" y="1117"/>
              <a:ext cx="4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0000"/>
                  </a:solidFill>
                </a:rPr>
                <a:t>light</a:t>
              </a:r>
              <a:endParaRPr lang="en-US" altLang="en-US" sz="2000">
                <a:solidFill>
                  <a:srgbClr val="000000"/>
                </a:solidFill>
              </a:endParaRPr>
            </a:p>
          </p:txBody>
        </p:sp>
        <p:sp>
          <p:nvSpPr>
            <p:cNvPr id="355364" name="AutoShape 24">
              <a:extLst>
                <a:ext uri="{FF2B5EF4-FFF2-40B4-BE49-F238E27FC236}">
                  <a16:creationId xmlns:a16="http://schemas.microsoft.com/office/drawing/2014/main" id="{BDD6ECCD-E99F-6743-88AE-9A84F948835C}"/>
                </a:ext>
              </a:extLst>
            </p:cNvPr>
            <p:cNvSpPr>
              <a:spLocks noChangeArrowheads="1"/>
            </p:cNvSpPr>
            <p:nvPr/>
          </p:nvSpPr>
          <p:spPr bwMode="auto">
            <a:xfrm rot="-2947072" flipH="1" flipV="1">
              <a:off x="3243" y="1706"/>
              <a:ext cx="227" cy="499"/>
            </a:xfrm>
            <a:prstGeom prst="curvedLeftArrow">
              <a:avLst>
                <a:gd name="adj1" fmla="val 43965"/>
                <a:gd name="adj2" fmla="val 87930"/>
                <a:gd name="adj3" fmla="val 33333"/>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endParaRPr lang="en-US" altLang="en-US" sz="2000" baseline="-25000">
                <a:solidFill>
                  <a:srgbClr val="000000"/>
                </a:solidFill>
                <a:latin typeface="Arial" panose="020B0604020202020204" pitchFamily="34" charset="0"/>
              </a:endParaRPr>
            </a:p>
          </p:txBody>
        </p:sp>
        <p:sp>
          <p:nvSpPr>
            <p:cNvPr id="355365" name="Line 25">
              <a:extLst>
                <a:ext uri="{FF2B5EF4-FFF2-40B4-BE49-F238E27FC236}">
                  <a16:creationId xmlns:a16="http://schemas.microsoft.com/office/drawing/2014/main" id="{B63CA3A9-B5C9-BD40-901A-762C15333FF0}"/>
                </a:ext>
              </a:extLst>
            </p:cNvPr>
            <p:cNvSpPr>
              <a:spLocks noChangeShapeType="1"/>
            </p:cNvSpPr>
            <p:nvPr/>
          </p:nvSpPr>
          <p:spPr bwMode="auto">
            <a:xfrm flipH="1">
              <a:off x="975" y="2523"/>
              <a:ext cx="499"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355366" name="Text Box 26">
              <a:extLst>
                <a:ext uri="{FF2B5EF4-FFF2-40B4-BE49-F238E27FC236}">
                  <a16:creationId xmlns:a16="http://schemas.microsoft.com/office/drawing/2014/main" id="{C89C9B8E-9959-1C49-8D78-6E17B53F8855}"/>
                </a:ext>
              </a:extLst>
            </p:cNvPr>
            <p:cNvSpPr txBox="1">
              <a:spLocks noChangeArrowheads="1"/>
            </p:cNvSpPr>
            <p:nvPr/>
          </p:nvSpPr>
          <p:spPr bwMode="auto">
            <a:xfrm>
              <a:off x="1020" y="2659"/>
              <a:ext cx="4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333399"/>
                  </a:solidFill>
                </a:rPr>
                <a:t>HO2</a:t>
              </a:r>
              <a:endParaRPr lang="en-US" altLang="en-US" sz="2000">
                <a:solidFill>
                  <a:srgbClr val="333399"/>
                </a:solidFill>
              </a:endParaRPr>
            </a:p>
          </p:txBody>
        </p:sp>
        <p:sp>
          <p:nvSpPr>
            <p:cNvPr id="355367" name="Text Box 27">
              <a:extLst>
                <a:ext uri="{FF2B5EF4-FFF2-40B4-BE49-F238E27FC236}">
                  <a16:creationId xmlns:a16="http://schemas.microsoft.com/office/drawing/2014/main" id="{8D3A4D13-AB09-8B4F-B337-F2A0B7EB7A54}"/>
                </a:ext>
              </a:extLst>
            </p:cNvPr>
            <p:cNvSpPr txBox="1">
              <a:spLocks noChangeArrowheads="1"/>
            </p:cNvSpPr>
            <p:nvPr/>
          </p:nvSpPr>
          <p:spPr bwMode="auto">
            <a:xfrm>
              <a:off x="0" y="2387"/>
              <a:ext cx="10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0000"/>
                  </a:solidFill>
                </a:rPr>
                <a:t>Termination</a:t>
              </a:r>
              <a:endParaRPr lang="en-US" altLang="en-US" sz="2000">
                <a:solidFill>
                  <a:srgbClr val="000000"/>
                </a:solidFill>
              </a:endParaRPr>
            </a:p>
            <a:p>
              <a:pPr fontAlgn="base">
                <a:spcBef>
                  <a:spcPct val="0"/>
                </a:spcBef>
                <a:spcAft>
                  <a:spcPct val="0"/>
                </a:spcAft>
                <a:buNone/>
              </a:pPr>
              <a:endParaRPr lang="en-US" altLang="en-US" sz="2000">
                <a:solidFill>
                  <a:srgbClr val="000000"/>
                </a:solidFill>
              </a:endParaRPr>
            </a:p>
          </p:txBody>
        </p:sp>
        <p:sp>
          <p:nvSpPr>
            <p:cNvPr id="355368" name="Text Box 28">
              <a:extLst>
                <a:ext uri="{FF2B5EF4-FFF2-40B4-BE49-F238E27FC236}">
                  <a16:creationId xmlns:a16="http://schemas.microsoft.com/office/drawing/2014/main" id="{A10846D8-6F7F-9347-B765-5BB42E4B88E8}"/>
                </a:ext>
              </a:extLst>
            </p:cNvPr>
            <p:cNvSpPr txBox="1">
              <a:spLocks noChangeArrowheads="1"/>
            </p:cNvSpPr>
            <p:nvPr/>
          </p:nvSpPr>
          <p:spPr bwMode="auto">
            <a:xfrm>
              <a:off x="3638" y="1888"/>
              <a:ext cx="3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6600"/>
                  </a:solidFill>
                </a:rPr>
                <a:t>NO</a:t>
              </a:r>
              <a:endParaRPr lang="en-US" altLang="en-US" sz="2000">
                <a:solidFill>
                  <a:srgbClr val="006600"/>
                </a:solidFill>
              </a:endParaRPr>
            </a:p>
          </p:txBody>
        </p:sp>
        <p:sp>
          <p:nvSpPr>
            <p:cNvPr id="355369" name="Text Box 29">
              <a:extLst>
                <a:ext uri="{FF2B5EF4-FFF2-40B4-BE49-F238E27FC236}">
                  <a16:creationId xmlns:a16="http://schemas.microsoft.com/office/drawing/2014/main" id="{726A696E-FF20-6046-B7A7-032B0AA06FFF}"/>
                </a:ext>
              </a:extLst>
            </p:cNvPr>
            <p:cNvSpPr txBox="1">
              <a:spLocks noChangeArrowheads="1"/>
            </p:cNvSpPr>
            <p:nvPr/>
          </p:nvSpPr>
          <p:spPr bwMode="auto">
            <a:xfrm>
              <a:off x="3321" y="1525"/>
              <a:ext cx="4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6600"/>
                  </a:solidFill>
                </a:rPr>
                <a:t>NO</a:t>
              </a:r>
              <a:r>
                <a:rPr lang="en-GB" altLang="en-US" sz="2000" baseline="-25000">
                  <a:solidFill>
                    <a:srgbClr val="006600"/>
                  </a:solidFill>
                </a:rPr>
                <a:t>2</a:t>
              </a:r>
              <a:endParaRPr lang="en-US" altLang="en-US" sz="2000" baseline="-25000">
                <a:solidFill>
                  <a:srgbClr val="006600"/>
                </a:solidFill>
              </a:endParaRPr>
            </a:p>
          </p:txBody>
        </p:sp>
        <p:sp>
          <p:nvSpPr>
            <p:cNvPr id="355370" name="Line 30">
              <a:extLst>
                <a:ext uri="{FF2B5EF4-FFF2-40B4-BE49-F238E27FC236}">
                  <a16:creationId xmlns:a16="http://schemas.microsoft.com/office/drawing/2014/main" id="{7FBC8B3C-8210-3344-8C2C-B1792CFB25B6}"/>
                </a:ext>
              </a:extLst>
            </p:cNvPr>
            <p:cNvSpPr>
              <a:spLocks noChangeShapeType="1"/>
            </p:cNvSpPr>
            <p:nvPr/>
          </p:nvSpPr>
          <p:spPr bwMode="auto">
            <a:xfrm>
              <a:off x="3833" y="1661"/>
              <a:ext cx="589"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355371" name="Text Box 31">
              <a:extLst>
                <a:ext uri="{FF2B5EF4-FFF2-40B4-BE49-F238E27FC236}">
                  <a16:creationId xmlns:a16="http://schemas.microsoft.com/office/drawing/2014/main" id="{546F23A7-3EE8-6645-B29C-3E3792E5901D}"/>
                </a:ext>
              </a:extLst>
            </p:cNvPr>
            <p:cNvSpPr txBox="1">
              <a:spLocks noChangeArrowheads="1"/>
            </p:cNvSpPr>
            <p:nvPr/>
          </p:nvSpPr>
          <p:spPr bwMode="auto">
            <a:xfrm>
              <a:off x="4468" y="1525"/>
              <a:ext cx="31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0000"/>
                  </a:solidFill>
                </a:rPr>
                <a:t>O</a:t>
              </a:r>
              <a:r>
                <a:rPr lang="en-GB" altLang="en-US" sz="2000" baseline="-25000">
                  <a:solidFill>
                    <a:srgbClr val="000000"/>
                  </a:solidFill>
                </a:rPr>
                <a:t>3</a:t>
              </a:r>
              <a:endParaRPr lang="en-US" altLang="en-US" sz="2000">
                <a:solidFill>
                  <a:srgbClr val="000000"/>
                </a:solidFill>
              </a:endParaRPr>
            </a:p>
          </p:txBody>
        </p:sp>
        <p:sp>
          <p:nvSpPr>
            <p:cNvPr id="355372" name="Line 32">
              <a:extLst>
                <a:ext uri="{FF2B5EF4-FFF2-40B4-BE49-F238E27FC236}">
                  <a16:creationId xmlns:a16="http://schemas.microsoft.com/office/drawing/2014/main" id="{EB1B43B0-1E1E-A441-8E3B-65C340F734F5}"/>
                </a:ext>
              </a:extLst>
            </p:cNvPr>
            <p:cNvSpPr>
              <a:spLocks noChangeShapeType="1"/>
            </p:cNvSpPr>
            <p:nvPr/>
          </p:nvSpPr>
          <p:spPr bwMode="auto">
            <a:xfrm flipH="1" flipV="1">
              <a:off x="2018" y="1071"/>
              <a:ext cx="499" cy="499"/>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355373" name="Text Box 33">
              <a:extLst>
                <a:ext uri="{FF2B5EF4-FFF2-40B4-BE49-F238E27FC236}">
                  <a16:creationId xmlns:a16="http://schemas.microsoft.com/office/drawing/2014/main" id="{C986ECCA-6BBF-DE47-8F7D-52774CDAFBF4}"/>
                </a:ext>
              </a:extLst>
            </p:cNvPr>
            <p:cNvSpPr txBox="1">
              <a:spLocks noChangeArrowheads="1"/>
            </p:cNvSpPr>
            <p:nvPr/>
          </p:nvSpPr>
          <p:spPr bwMode="auto">
            <a:xfrm>
              <a:off x="1701" y="1162"/>
              <a:ext cx="4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0000"/>
                  </a:solidFill>
                </a:rPr>
                <a:t>NO</a:t>
              </a:r>
              <a:r>
                <a:rPr lang="en-GB" altLang="en-US" sz="2000" baseline="-25000">
                  <a:solidFill>
                    <a:srgbClr val="000000"/>
                  </a:solidFill>
                </a:rPr>
                <a:t>2</a:t>
              </a:r>
              <a:endParaRPr lang="en-US" altLang="en-US" sz="2000">
                <a:solidFill>
                  <a:srgbClr val="000000"/>
                </a:solidFill>
              </a:endParaRPr>
            </a:p>
          </p:txBody>
        </p:sp>
        <p:sp>
          <p:nvSpPr>
            <p:cNvPr id="355374" name="Text Box 34">
              <a:extLst>
                <a:ext uri="{FF2B5EF4-FFF2-40B4-BE49-F238E27FC236}">
                  <a16:creationId xmlns:a16="http://schemas.microsoft.com/office/drawing/2014/main" id="{7FA5C4EC-5748-4C46-AB42-7FA514B57120}"/>
                </a:ext>
              </a:extLst>
            </p:cNvPr>
            <p:cNvSpPr txBox="1">
              <a:spLocks noChangeArrowheads="1"/>
            </p:cNvSpPr>
            <p:nvPr/>
          </p:nvSpPr>
          <p:spPr bwMode="auto">
            <a:xfrm>
              <a:off x="1338" y="754"/>
              <a:ext cx="101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000000"/>
                  </a:solidFill>
                </a:rPr>
                <a:t>Termination</a:t>
              </a:r>
              <a:endParaRPr lang="en-US" altLang="en-US" sz="2000">
                <a:solidFill>
                  <a:srgbClr val="000000"/>
                </a:solidFill>
              </a:endParaRPr>
            </a:p>
          </p:txBody>
        </p:sp>
      </p:grpSp>
      <p:sp>
        <p:nvSpPr>
          <p:cNvPr id="127011" name="Text Box 35">
            <a:extLst>
              <a:ext uri="{FF2B5EF4-FFF2-40B4-BE49-F238E27FC236}">
                <a16:creationId xmlns:a16="http://schemas.microsoft.com/office/drawing/2014/main" id="{64F18A73-2B86-0345-AD69-9C6528F97AD8}"/>
              </a:ext>
            </a:extLst>
          </p:cNvPr>
          <p:cNvSpPr txBox="1">
            <a:spLocks noChangeArrowheads="1"/>
          </p:cNvSpPr>
          <p:nvPr/>
        </p:nvSpPr>
        <p:spPr bwMode="auto">
          <a:xfrm>
            <a:off x="1774825" y="1628776"/>
            <a:ext cx="233203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333399"/>
                </a:solidFill>
              </a:rPr>
              <a:t>CH</a:t>
            </a:r>
            <a:r>
              <a:rPr lang="en-GB" altLang="en-US" sz="2000" baseline="-25000">
                <a:solidFill>
                  <a:srgbClr val="333399"/>
                </a:solidFill>
              </a:rPr>
              <a:t>4 </a:t>
            </a:r>
            <a:r>
              <a:rPr lang="en-GB" altLang="en-US" sz="2000">
                <a:solidFill>
                  <a:srgbClr val="333399"/>
                </a:solidFill>
              </a:rPr>
              <a:t>removed </a:t>
            </a:r>
          </a:p>
          <a:p>
            <a:pPr fontAlgn="base">
              <a:spcBef>
                <a:spcPct val="0"/>
              </a:spcBef>
              <a:spcAft>
                <a:spcPct val="0"/>
              </a:spcAft>
              <a:buNone/>
            </a:pPr>
            <a:r>
              <a:rPr lang="en-GB" altLang="en-US" sz="2000">
                <a:solidFill>
                  <a:srgbClr val="333399"/>
                </a:solidFill>
              </a:rPr>
              <a:t>mainly by reaction</a:t>
            </a:r>
          </a:p>
          <a:p>
            <a:pPr fontAlgn="base">
              <a:spcBef>
                <a:spcPct val="0"/>
              </a:spcBef>
              <a:spcAft>
                <a:spcPct val="0"/>
              </a:spcAft>
              <a:buNone/>
            </a:pPr>
            <a:r>
              <a:rPr lang="en-GB" altLang="en-US" sz="2000">
                <a:solidFill>
                  <a:srgbClr val="333399"/>
                </a:solidFill>
              </a:rPr>
              <a:t>with OH</a:t>
            </a:r>
            <a:endParaRPr lang="en-US" altLang="en-US" sz="2000">
              <a:solidFill>
                <a:srgbClr val="333399"/>
              </a:solidFill>
            </a:endParaRPr>
          </a:p>
          <a:p>
            <a:pPr fontAlgn="base">
              <a:spcBef>
                <a:spcPct val="0"/>
              </a:spcBef>
              <a:spcAft>
                <a:spcPct val="0"/>
              </a:spcAft>
              <a:buNone/>
            </a:pPr>
            <a:endParaRPr lang="en-GB" altLang="en-US" sz="2000">
              <a:solidFill>
                <a:srgbClr val="333399"/>
              </a:solidFill>
            </a:endParaRPr>
          </a:p>
        </p:txBody>
      </p:sp>
      <p:sp>
        <p:nvSpPr>
          <p:cNvPr id="127012" name="Text Box 36">
            <a:extLst>
              <a:ext uri="{FF2B5EF4-FFF2-40B4-BE49-F238E27FC236}">
                <a16:creationId xmlns:a16="http://schemas.microsoft.com/office/drawing/2014/main" id="{E725A224-731E-2C4D-8736-7EF77CDADA4C}"/>
              </a:ext>
            </a:extLst>
          </p:cNvPr>
          <p:cNvSpPr txBox="1">
            <a:spLocks noChangeArrowheads="1"/>
          </p:cNvSpPr>
          <p:nvPr/>
        </p:nvSpPr>
        <p:spPr bwMode="auto">
          <a:xfrm>
            <a:off x="7372351" y="1341439"/>
            <a:ext cx="30194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FF0000"/>
                </a:solidFill>
              </a:rPr>
              <a:t>Yield of OH and loss of </a:t>
            </a:r>
          </a:p>
          <a:p>
            <a:pPr fontAlgn="base">
              <a:spcBef>
                <a:spcPct val="0"/>
              </a:spcBef>
              <a:spcAft>
                <a:spcPct val="0"/>
              </a:spcAft>
              <a:buNone/>
            </a:pPr>
            <a:r>
              <a:rPr lang="en-GB" altLang="en-US" sz="2000">
                <a:solidFill>
                  <a:srgbClr val="FF0000"/>
                </a:solidFill>
              </a:rPr>
              <a:t>O</a:t>
            </a:r>
            <a:r>
              <a:rPr lang="en-GB" altLang="en-US" sz="2000" baseline="-25000">
                <a:solidFill>
                  <a:srgbClr val="FF0000"/>
                </a:solidFill>
              </a:rPr>
              <a:t>3</a:t>
            </a:r>
            <a:r>
              <a:rPr lang="en-GB" altLang="en-US" sz="2000">
                <a:solidFill>
                  <a:srgbClr val="FF0000"/>
                </a:solidFill>
              </a:rPr>
              <a:t> depend on humidity</a:t>
            </a:r>
          </a:p>
        </p:txBody>
      </p:sp>
      <p:sp>
        <p:nvSpPr>
          <p:cNvPr id="127013" name="Text Box 37">
            <a:extLst>
              <a:ext uri="{FF2B5EF4-FFF2-40B4-BE49-F238E27FC236}">
                <a16:creationId xmlns:a16="http://schemas.microsoft.com/office/drawing/2014/main" id="{5B92745D-9A24-0F46-961A-479AFCF2E9F8}"/>
              </a:ext>
            </a:extLst>
          </p:cNvPr>
          <p:cNvSpPr txBox="1">
            <a:spLocks noChangeArrowheads="1"/>
          </p:cNvSpPr>
          <p:nvPr/>
        </p:nvSpPr>
        <p:spPr bwMode="auto">
          <a:xfrm>
            <a:off x="2116139" y="5302251"/>
            <a:ext cx="25034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FF0000"/>
                </a:solidFill>
              </a:rPr>
              <a:t>Low NOx route</a:t>
            </a:r>
          </a:p>
          <a:p>
            <a:pPr fontAlgn="base">
              <a:spcBef>
                <a:spcPct val="0"/>
              </a:spcBef>
              <a:spcAft>
                <a:spcPct val="0"/>
              </a:spcAft>
              <a:buNone/>
            </a:pPr>
            <a:r>
              <a:rPr lang="en-GB" altLang="en-US" sz="2000">
                <a:solidFill>
                  <a:srgbClr val="FF0000"/>
                </a:solidFill>
              </a:rPr>
              <a:t>Ozone destruction</a:t>
            </a:r>
          </a:p>
          <a:p>
            <a:pPr fontAlgn="base">
              <a:spcBef>
                <a:spcPct val="0"/>
              </a:spcBef>
              <a:spcAft>
                <a:spcPct val="0"/>
              </a:spcAft>
              <a:buNone/>
            </a:pPr>
            <a:r>
              <a:rPr lang="en-GB" altLang="en-US" sz="2000">
                <a:solidFill>
                  <a:srgbClr val="FF0000"/>
                </a:solidFill>
              </a:rPr>
              <a:t>(background atmos)</a:t>
            </a:r>
          </a:p>
        </p:txBody>
      </p:sp>
      <p:sp>
        <p:nvSpPr>
          <p:cNvPr id="127014" name="Text Box 38">
            <a:extLst>
              <a:ext uri="{FF2B5EF4-FFF2-40B4-BE49-F238E27FC236}">
                <a16:creationId xmlns:a16="http://schemas.microsoft.com/office/drawing/2014/main" id="{CACA3CC8-FCEC-E549-AD0C-5780168DC436}"/>
              </a:ext>
            </a:extLst>
          </p:cNvPr>
          <p:cNvSpPr txBox="1">
            <a:spLocks noChangeArrowheads="1"/>
          </p:cNvSpPr>
          <p:nvPr/>
        </p:nvSpPr>
        <p:spPr bwMode="auto">
          <a:xfrm>
            <a:off x="7443789" y="5157789"/>
            <a:ext cx="21748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2000">
                <a:solidFill>
                  <a:srgbClr val="FF0000"/>
                </a:solidFill>
              </a:rPr>
              <a:t>High NOx route</a:t>
            </a:r>
          </a:p>
          <a:p>
            <a:pPr fontAlgn="base">
              <a:spcBef>
                <a:spcPct val="0"/>
              </a:spcBef>
              <a:spcAft>
                <a:spcPct val="0"/>
              </a:spcAft>
              <a:buNone/>
            </a:pPr>
            <a:r>
              <a:rPr lang="en-GB" altLang="en-US" sz="2000">
                <a:solidFill>
                  <a:srgbClr val="FF0000"/>
                </a:solidFill>
              </a:rPr>
              <a:t>Ozone formation</a:t>
            </a:r>
          </a:p>
          <a:p>
            <a:pPr fontAlgn="base">
              <a:spcBef>
                <a:spcPct val="0"/>
              </a:spcBef>
              <a:spcAft>
                <a:spcPct val="0"/>
              </a:spcAft>
              <a:buNone/>
            </a:pPr>
            <a:r>
              <a:rPr lang="en-GB" altLang="en-US" sz="2000">
                <a:solidFill>
                  <a:srgbClr val="FF0000"/>
                </a:solidFill>
              </a:rPr>
              <a:t>Polluted atmos</a:t>
            </a:r>
          </a:p>
        </p:txBody>
      </p:sp>
      <p:sp>
        <p:nvSpPr>
          <p:cNvPr id="127015" name="Rectangle 39">
            <a:extLst>
              <a:ext uri="{FF2B5EF4-FFF2-40B4-BE49-F238E27FC236}">
                <a16:creationId xmlns:a16="http://schemas.microsoft.com/office/drawing/2014/main" id="{F62B64A9-C9F8-9643-A921-148C3A23626D}"/>
              </a:ext>
            </a:extLst>
          </p:cNvPr>
          <p:cNvSpPr>
            <a:spLocks noChangeArrowheads="1"/>
          </p:cNvSpPr>
          <p:nvPr/>
        </p:nvSpPr>
        <p:spPr bwMode="auto">
          <a:xfrm>
            <a:off x="7319964" y="1341439"/>
            <a:ext cx="3024187" cy="7191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endParaRPr lang="en-US" altLang="en-US" sz="2000" baseline="-25000">
              <a:solidFill>
                <a:srgbClr val="000000"/>
              </a:solidFill>
              <a:latin typeface="Arial" panose="020B0604020202020204" pitchFamily="34" charset="0"/>
            </a:endParaRPr>
          </a:p>
        </p:txBody>
      </p:sp>
      <p:sp>
        <p:nvSpPr>
          <p:cNvPr id="127016" name="Line 40">
            <a:extLst>
              <a:ext uri="{FF2B5EF4-FFF2-40B4-BE49-F238E27FC236}">
                <a16:creationId xmlns:a16="http://schemas.microsoft.com/office/drawing/2014/main" id="{D2E0BC7F-79DA-1444-AAAB-90D0C5377F57}"/>
              </a:ext>
            </a:extLst>
          </p:cNvPr>
          <p:cNvSpPr>
            <a:spLocks noChangeShapeType="1"/>
          </p:cNvSpPr>
          <p:nvPr/>
        </p:nvSpPr>
        <p:spPr bwMode="auto">
          <a:xfrm flipH="1">
            <a:off x="6527801" y="1700214"/>
            <a:ext cx="792163" cy="28892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127017" name="Text Box 41">
            <a:extLst>
              <a:ext uri="{FF2B5EF4-FFF2-40B4-BE49-F238E27FC236}">
                <a16:creationId xmlns:a16="http://schemas.microsoft.com/office/drawing/2014/main" id="{B7DC62D8-0E1A-054E-96C7-443739A91404}"/>
              </a:ext>
            </a:extLst>
          </p:cNvPr>
          <p:cNvSpPr txBox="1">
            <a:spLocks noChangeArrowheads="1"/>
          </p:cNvSpPr>
          <p:nvPr/>
        </p:nvSpPr>
        <p:spPr bwMode="auto">
          <a:xfrm>
            <a:off x="8001001" y="1"/>
            <a:ext cx="2016125"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r>
              <a:rPr lang="en-GB" altLang="en-US" sz="1600">
                <a:solidFill>
                  <a:srgbClr val="000000"/>
                </a:solidFill>
              </a:rPr>
              <a:t>O</a:t>
            </a:r>
            <a:r>
              <a:rPr lang="en-GB" altLang="en-US" sz="1600" baseline="30000">
                <a:solidFill>
                  <a:srgbClr val="000000"/>
                </a:solidFill>
              </a:rPr>
              <a:t>1</a:t>
            </a:r>
            <a:r>
              <a:rPr lang="en-GB" altLang="en-US" sz="1600">
                <a:solidFill>
                  <a:srgbClr val="000000"/>
                </a:solidFill>
              </a:rPr>
              <a:t>D +H</a:t>
            </a:r>
            <a:r>
              <a:rPr lang="en-GB" altLang="en-US" sz="1600" baseline="-25000">
                <a:solidFill>
                  <a:srgbClr val="000000"/>
                </a:solidFill>
              </a:rPr>
              <a:t>2</a:t>
            </a:r>
            <a:r>
              <a:rPr lang="en-GB" altLang="en-US" sz="1600">
                <a:solidFill>
                  <a:srgbClr val="000000"/>
                </a:solidFill>
              </a:rPr>
              <a:t>O</a:t>
            </a:r>
            <a:r>
              <a:rPr lang="en-GB" altLang="en-US" sz="1600">
                <a:solidFill>
                  <a:srgbClr val="000000"/>
                </a:solidFill>
                <a:sym typeface="Symbol" pitchFamily="2" charset="2"/>
              </a:rPr>
              <a:t> 2OH</a:t>
            </a:r>
          </a:p>
          <a:p>
            <a:pPr fontAlgn="base">
              <a:spcBef>
                <a:spcPct val="0"/>
              </a:spcBef>
              <a:spcAft>
                <a:spcPct val="0"/>
              </a:spcAft>
              <a:buNone/>
            </a:pPr>
            <a:r>
              <a:rPr lang="en-GB" altLang="en-US" sz="1600">
                <a:solidFill>
                  <a:srgbClr val="000000"/>
                </a:solidFill>
              </a:rPr>
              <a:t>O</a:t>
            </a:r>
            <a:r>
              <a:rPr lang="en-GB" altLang="en-US" sz="1600" baseline="30000">
                <a:solidFill>
                  <a:srgbClr val="000000"/>
                </a:solidFill>
              </a:rPr>
              <a:t>1</a:t>
            </a:r>
            <a:r>
              <a:rPr lang="en-GB" altLang="en-US" sz="1600">
                <a:solidFill>
                  <a:srgbClr val="000000"/>
                </a:solidFill>
              </a:rPr>
              <a:t>D +N</a:t>
            </a:r>
            <a:r>
              <a:rPr lang="en-GB" altLang="en-US" sz="1600" baseline="-25000">
                <a:solidFill>
                  <a:srgbClr val="000000"/>
                </a:solidFill>
              </a:rPr>
              <a:t>2</a:t>
            </a:r>
            <a:r>
              <a:rPr lang="en-GB" altLang="en-US" sz="1600">
                <a:solidFill>
                  <a:srgbClr val="000000"/>
                </a:solidFill>
              </a:rPr>
              <a:t>,O</a:t>
            </a:r>
            <a:r>
              <a:rPr lang="en-GB" altLang="en-US" sz="1600" baseline="-25000">
                <a:solidFill>
                  <a:srgbClr val="000000"/>
                </a:solidFill>
              </a:rPr>
              <a:t>2</a:t>
            </a:r>
            <a:r>
              <a:rPr lang="en-GB" altLang="en-US" sz="1600">
                <a:solidFill>
                  <a:srgbClr val="000000"/>
                </a:solidFill>
                <a:sym typeface="Symbol" pitchFamily="2" charset="2"/>
              </a:rPr>
              <a:t> O</a:t>
            </a:r>
            <a:r>
              <a:rPr lang="en-GB" altLang="en-US" sz="1600" baseline="30000">
                <a:solidFill>
                  <a:srgbClr val="000000"/>
                </a:solidFill>
                <a:sym typeface="Symbol" pitchFamily="2" charset="2"/>
              </a:rPr>
              <a:t>3</a:t>
            </a:r>
            <a:r>
              <a:rPr lang="en-GB" altLang="en-US" sz="1600">
                <a:solidFill>
                  <a:srgbClr val="000000"/>
                </a:solidFill>
                <a:sym typeface="Symbol" pitchFamily="2" charset="2"/>
              </a:rPr>
              <a:t>P</a:t>
            </a:r>
          </a:p>
          <a:p>
            <a:pPr fontAlgn="base">
              <a:spcBef>
                <a:spcPct val="0"/>
              </a:spcBef>
              <a:spcAft>
                <a:spcPct val="0"/>
              </a:spcAft>
              <a:buNone/>
            </a:pPr>
            <a:r>
              <a:rPr lang="en-GB" altLang="en-US" sz="1600">
                <a:solidFill>
                  <a:srgbClr val="000000"/>
                </a:solidFill>
                <a:sym typeface="Symbol" pitchFamily="2" charset="2"/>
              </a:rPr>
              <a:t>	         </a:t>
            </a:r>
          </a:p>
          <a:p>
            <a:pPr fontAlgn="base">
              <a:spcBef>
                <a:spcPct val="0"/>
              </a:spcBef>
              <a:spcAft>
                <a:spcPct val="0"/>
              </a:spcAft>
              <a:buNone/>
            </a:pPr>
            <a:r>
              <a:rPr lang="en-GB" altLang="en-US" sz="1600">
                <a:solidFill>
                  <a:srgbClr val="000000"/>
                </a:solidFill>
                <a:sym typeface="Symbol" pitchFamily="2" charset="2"/>
              </a:rPr>
              <a:t>	         O</a:t>
            </a:r>
            <a:r>
              <a:rPr lang="en-GB" altLang="en-US" sz="1600" baseline="-25000">
                <a:solidFill>
                  <a:srgbClr val="000000"/>
                </a:solidFill>
                <a:sym typeface="Symbol" pitchFamily="2" charset="2"/>
              </a:rPr>
              <a:t>3</a:t>
            </a:r>
            <a:endParaRPr lang="en-GB" altLang="en-US" sz="1600">
              <a:solidFill>
                <a:srgbClr val="000000"/>
              </a:solidFill>
              <a:sym typeface="Symbol" pitchFamily="2" charset="2"/>
            </a:endParaRPr>
          </a:p>
        </p:txBody>
      </p:sp>
      <p:sp>
        <p:nvSpPr>
          <p:cNvPr id="127018" name="Rectangle 42">
            <a:extLst>
              <a:ext uri="{FF2B5EF4-FFF2-40B4-BE49-F238E27FC236}">
                <a16:creationId xmlns:a16="http://schemas.microsoft.com/office/drawing/2014/main" id="{BB1F9F28-4C09-2E4F-99F2-E288EADB2C01}"/>
              </a:ext>
            </a:extLst>
          </p:cNvPr>
          <p:cNvSpPr>
            <a:spLocks noChangeArrowheads="1"/>
          </p:cNvSpPr>
          <p:nvPr/>
        </p:nvSpPr>
        <p:spPr bwMode="auto">
          <a:xfrm>
            <a:off x="7319963" y="5084764"/>
            <a:ext cx="2305050" cy="11525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endParaRPr lang="en-US" altLang="en-US" sz="2000" baseline="-25000">
              <a:solidFill>
                <a:srgbClr val="000000"/>
              </a:solidFill>
              <a:latin typeface="Arial" panose="020B0604020202020204" pitchFamily="34" charset="0"/>
            </a:endParaRPr>
          </a:p>
        </p:txBody>
      </p:sp>
      <p:sp>
        <p:nvSpPr>
          <p:cNvPr id="127019" name="Line 43">
            <a:extLst>
              <a:ext uri="{FF2B5EF4-FFF2-40B4-BE49-F238E27FC236}">
                <a16:creationId xmlns:a16="http://schemas.microsoft.com/office/drawing/2014/main" id="{C1CDBF7F-4047-434D-BC9A-4BE3964523A1}"/>
              </a:ext>
            </a:extLst>
          </p:cNvPr>
          <p:cNvSpPr>
            <a:spLocks noChangeShapeType="1"/>
          </p:cNvSpPr>
          <p:nvPr/>
        </p:nvSpPr>
        <p:spPr bwMode="auto">
          <a:xfrm flipH="1" flipV="1">
            <a:off x="6527800" y="4868863"/>
            <a:ext cx="1944688" cy="2159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127020" name="Line 44">
            <a:extLst>
              <a:ext uri="{FF2B5EF4-FFF2-40B4-BE49-F238E27FC236}">
                <a16:creationId xmlns:a16="http://schemas.microsoft.com/office/drawing/2014/main" id="{7A5BBC0D-3EF1-6848-99F6-E41BDF539D43}"/>
              </a:ext>
            </a:extLst>
          </p:cNvPr>
          <p:cNvSpPr>
            <a:spLocks noChangeShapeType="1"/>
          </p:cNvSpPr>
          <p:nvPr/>
        </p:nvSpPr>
        <p:spPr bwMode="auto">
          <a:xfrm flipH="1" flipV="1">
            <a:off x="7751763" y="3429001"/>
            <a:ext cx="792162" cy="16557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127021" name="Rectangle 45">
            <a:extLst>
              <a:ext uri="{FF2B5EF4-FFF2-40B4-BE49-F238E27FC236}">
                <a16:creationId xmlns:a16="http://schemas.microsoft.com/office/drawing/2014/main" id="{C98EA37D-DEC0-184B-B789-0518E803650F}"/>
              </a:ext>
            </a:extLst>
          </p:cNvPr>
          <p:cNvSpPr>
            <a:spLocks noChangeArrowheads="1"/>
          </p:cNvSpPr>
          <p:nvPr/>
        </p:nvSpPr>
        <p:spPr bwMode="auto">
          <a:xfrm>
            <a:off x="1992314" y="5229225"/>
            <a:ext cx="2663825" cy="1079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endParaRPr lang="en-US" altLang="en-US" sz="2000" baseline="-25000">
              <a:solidFill>
                <a:srgbClr val="000000"/>
              </a:solidFill>
              <a:latin typeface="Arial" panose="020B0604020202020204" pitchFamily="34" charset="0"/>
            </a:endParaRPr>
          </a:p>
        </p:txBody>
      </p:sp>
      <p:sp>
        <p:nvSpPr>
          <p:cNvPr id="127022" name="Line 46">
            <a:extLst>
              <a:ext uri="{FF2B5EF4-FFF2-40B4-BE49-F238E27FC236}">
                <a16:creationId xmlns:a16="http://schemas.microsoft.com/office/drawing/2014/main" id="{0E185563-9767-474F-8B8B-F40FF4A00A4E}"/>
              </a:ext>
            </a:extLst>
          </p:cNvPr>
          <p:cNvSpPr>
            <a:spLocks noChangeShapeType="1"/>
          </p:cNvSpPr>
          <p:nvPr/>
        </p:nvSpPr>
        <p:spPr bwMode="auto">
          <a:xfrm flipV="1">
            <a:off x="3359151" y="4581525"/>
            <a:ext cx="73025" cy="6477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127023" name="Line 47">
            <a:extLst>
              <a:ext uri="{FF2B5EF4-FFF2-40B4-BE49-F238E27FC236}">
                <a16:creationId xmlns:a16="http://schemas.microsoft.com/office/drawing/2014/main" id="{EFDC9BF4-993B-894B-964D-C370A3E39C82}"/>
              </a:ext>
            </a:extLst>
          </p:cNvPr>
          <p:cNvSpPr>
            <a:spLocks noChangeShapeType="1"/>
          </p:cNvSpPr>
          <p:nvPr/>
        </p:nvSpPr>
        <p:spPr bwMode="auto">
          <a:xfrm flipV="1">
            <a:off x="3359151" y="4292601"/>
            <a:ext cx="4176713" cy="93662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a:solidFill>
                <a:srgbClr val="000000"/>
              </a:solidFill>
              <a:latin typeface="Tahoma" panose="020B0604030504040204" pitchFamily="34" charset="0"/>
            </a:endParaRPr>
          </a:p>
        </p:txBody>
      </p:sp>
    </p:spTree>
    <p:extLst>
      <p:ext uri="{BB962C8B-B14F-4D97-AF65-F5344CB8AC3E}">
        <p14:creationId xmlns:p14="http://schemas.microsoft.com/office/powerpoint/2010/main" val="340724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0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0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70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701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701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701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7017">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127017">
                                            <p:txEl>
                                              <p:pRg st="0" end="0"/>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27017">
                                            <p:txEl>
                                              <p:pRg st="1" end="1"/>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7017">
                                            <p:txEl>
                                              <p:pRg st="2" end="2"/>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7017">
                                            <p:txEl>
                                              <p:pRg st="3" end="3"/>
                                            </p:txEl>
                                          </p:spTgt>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70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70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70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0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70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70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70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702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7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11" grpId="0"/>
      <p:bldP spid="127012" grpId="0"/>
      <p:bldP spid="127013" grpId="0"/>
      <p:bldP spid="1270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2">
            <a:extLst>
              <a:ext uri="{FF2B5EF4-FFF2-40B4-BE49-F238E27FC236}">
                <a16:creationId xmlns:a16="http://schemas.microsoft.com/office/drawing/2014/main" id="{312413E6-4BAC-CC42-85A8-11BDED0F4272}"/>
              </a:ext>
            </a:extLst>
          </p:cNvPr>
          <p:cNvSpPr>
            <a:spLocks noGrp="1" noChangeArrowheads="1"/>
          </p:cNvSpPr>
          <p:nvPr>
            <p:ph type="title"/>
          </p:nvPr>
        </p:nvSpPr>
        <p:spPr/>
        <p:txBody>
          <a:bodyPr/>
          <a:lstStyle/>
          <a:p>
            <a:pPr eaLnBrk="1" hangingPunct="1"/>
            <a:r>
              <a:rPr lang="en-GB" altLang="en-US" sz="2000"/>
              <a:t>PAN – peroxy acetyl nitrate</a:t>
            </a:r>
            <a:endParaRPr lang="en-US" altLang="en-US" sz="2000"/>
          </a:p>
        </p:txBody>
      </p:sp>
      <p:sp>
        <p:nvSpPr>
          <p:cNvPr id="356354" name="Rectangle 3">
            <a:extLst>
              <a:ext uri="{FF2B5EF4-FFF2-40B4-BE49-F238E27FC236}">
                <a16:creationId xmlns:a16="http://schemas.microsoft.com/office/drawing/2014/main" id="{B0DD01E9-2E1C-9A49-AFC5-460EBB25D289}"/>
              </a:ext>
            </a:extLst>
          </p:cNvPr>
          <p:cNvSpPr>
            <a:spLocks noGrp="1" noChangeArrowheads="1"/>
          </p:cNvSpPr>
          <p:nvPr>
            <p:ph type="body" sz="half" idx="1"/>
          </p:nvPr>
        </p:nvSpPr>
        <p:spPr>
          <a:xfrm>
            <a:off x="1752600" y="2590800"/>
            <a:ext cx="4267200" cy="3886200"/>
          </a:xfrm>
        </p:spPr>
        <p:txBody>
          <a:bodyPr/>
          <a:lstStyle/>
          <a:p>
            <a:pPr algn="ctr" eaLnBrk="1" hangingPunct="1">
              <a:buFontTx/>
              <a:buNone/>
            </a:pPr>
            <a:endParaRPr lang="en-GB" altLang="en-US" sz="1800">
              <a:sym typeface="Symbol" pitchFamily="2" charset="2"/>
            </a:endParaRPr>
          </a:p>
          <a:p>
            <a:pPr eaLnBrk="1" hangingPunct="1">
              <a:buFontTx/>
              <a:buNone/>
            </a:pPr>
            <a:r>
              <a:rPr lang="en-GB" altLang="en-US" sz="2000">
                <a:sym typeface="Symbol" pitchFamily="2" charset="2"/>
              </a:rPr>
              <a:t>	PAN is a </a:t>
            </a:r>
            <a:r>
              <a:rPr lang="en-GB" altLang="en-US" sz="2000">
                <a:solidFill>
                  <a:srgbClr val="A50021"/>
                </a:solidFill>
                <a:sym typeface="Symbol" pitchFamily="2" charset="2"/>
              </a:rPr>
              <a:t>reservoir </a:t>
            </a:r>
            <a:r>
              <a:rPr lang="en-GB" altLang="en-US" sz="2000">
                <a:solidFill>
                  <a:schemeClr val="tx2"/>
                </a:solidFill>
                <a:sym typeface="Symbol" pitchFamily="2" charset="2"/>
              </a:rPr>
              <a:t>compound for nitrogen oxides and provides a mechanism for their transport, especially in the upper troposphere. It provides a means of carrying nitrogen oxides from polluted to less polluted regions. It is a major player in the intercontinental transport of pollutants</a:t>
            </a:r>
          </a:p>
          <a:p>
            <a:pPr eaLnBrk="1" hangingPunct="1"/>
            <a:endParaRPr lang="en-GB" altLang="en-US" sz="2000">
              <a:sym typeface="Symbol" pitchFamily="2" charset="2"/>
            </a:endParaRPr>
          </a:p>
        </p:txBody>
      </p:sp>
      <p:sp>
        <p:nvSpPr>
          <p:cNvPr id="356355" name="Rectangle 4">
            <a:extLst>
              <a:ext uri="{FF2B5EF4-FFF2-40B4-BE49-F238E27FC236}">
                <a16:creationId xmlns:a16="http://schemas.microsoft.com/office/drawing/2014/main" id="{E8DAF806-81E2-C346-9E11-5FA5F96543C6}"/>
              </a:ext>
            </a:extLst>
          </p:cNvPr>
          <p:cNvSpPr>
            <a:spLocks noChangeArrowheads="1"/>
          </p:cNvSpPr>
          <p:nvPr/>
        </p:nvSpPr>
        <p:spPr bwMode="auto">
          <a:xfrm>
            <a:off x="1524001" y="-148758"/>
            <a:ext cx="184731" cy="297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endParaRPr lang="en-US" altLang="en-US" sz="2000" baseline="-25000">
              <a:solidFill>
                <a:srgbClr val="000000"/>
              </a:solidFill>
              <a:latin typeface="Arial" panose="020B0604020202020204" pitchFamily="34" charset="0"/>
            </a:endParaRPr>
          </a:p>
        </p:txBody>
      </p:sp>
      <p:graphicFrame>
        <p:nvGraphicFramePr>
          <p:cNvPr id="356356" name="Object 5">
            <a:extLst>
              <a:ext uri="{FF2B5EF4-FFF2-40B4-BE49-F238E27FC236}">
                <a16:creationId xmlns:a16="http://schemas.microsoft.com/office/drawing/2014/main" id="{6229E072-F366-044B-80C6-6B61F11EBAFE}"/>
              </a:ext>
            </a:extLst>
          </p:cNvPr>
          <p:cNvGraphicFramePr>
            <a:graphicFrameLocks noChangeAspect="1"/>
          </p:cNvGraphicFramePr>
          <p:nvPr/>
        </p:nvGraphicFramePr>
        <p:xfrm>
          <a:off x="5486400" y="2057401"/>
          <a:ext cx="762000" cy="315913"/>
        </p:xfrm>
        <a:graphic>
          <a:graphicData uri="http://schemas.openxmlformats.org/presentationml/2006/ole">
            <mc:AlternateContent xmlns:mc="http://schemas.openxmlformats.org/markup-compatibility/2006">
              <mc:Choice xmlns:v="urn:schemas-microsoft-com:vml" Requires="v">
                <p:oleObj spid="_x0000_s411649" r:id="rId3" imgW="1168400" imgH="482600" progId="ACD.ChemSketch.20">
                  <p:embed/>
                </p:oleObj>
              </mc:Choice>
              <mc:Fallback>
                <p:oleObj r:id="rId3" imgW="1168400" imgH="482600" progId="ACD.ChemSketch.20">
                  <p:embed/>
                  <p:pic>
                    <p:nvPicPr>
                      <p:cNvPr id="356356" name="Object 5">
                        <a:extLst>
                          <a:ext uri="{FF2B5EF4-FFF2-40B4-BE49-F238E27FC236}">
                            <a16:creationId xmlns:a16="http://schemas.microsoft.com/office/drawing/2014/main" id="{6229E072-F366-044B-80C6-6B61F11EBA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057401"/>
                        <a:ext cx="7620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6357" name="Rectangle 6">
            <a:extLst>
              <a:ext uri="{FF2B5EF4-FFF2-40B4-BE49-F238E27FC236}">
                <a16:creationId xmlns:a16="http://schemas.microsoft.com/office/drawing/2014/main" id="{999DCC5B-215B-6645-8929-F7F07F9146AC}"/>
              </a:ext>
            </a:extLst>
          </p:cNvPr>
          <p:cNvSpPr>
            <a:spLocks noChangeArrowheads="1"/>
          </p:cNvSpPr>
          <p:nvPr/>
        </p:nvSpPr>
        <p:spPr bwMode="auto">
          <a:xfrm>
            <a:off x="1524001" y="-148758"/>
            <a:ext cx="184731" cy="297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fontAlgn="base">
              <a:spcBef>
                <a:spcPct val="0"/>
              </a:spcBef>
              <a:spcAft>
                <a:spcPct val="0"/>
              </a:spcAft>
              <a:buNone/>
            </a:pPr>
            <a:endParaRPr lang="en-US" altLang="en-US" sz="2000" baseline="-25000">
              <a:solidFill>
                <a:srgbClr val="000000"/>
              </a:solidFill>
              <a:latin typeface="Arial" panose="020B0604020202020204" pitchFamily="34" charset="0"/>
            </a:endParaRPr>
          </a:p>
        </p:txBody>
      </p:sp>
      <p:pic>
        <p:nvPicPr>
          <p:cNvPr id="356358" name="Picture 7">
            <a:extLst>
              <a:ext uri="{FF2B5EF4-FFF2-40B4-BE49-F238E27FC236}">
                <a16:creationId xmlns:a16="http://schemas.microsoft.com/office/drawing/2014/main" id="{9B3D31A1-3C63-0349-8111-BFBEAE7F0581}"/>
              </a:ext>
            </a:extLst>
          </p:cNvPr>
          <p:cNvPicPr>
            <a:picLocks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6324600" y="3505200"/>
            <a:ext cx="3810000" cy="2667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6359" name="Text Box 8">
            <a:extLst>
              <a:ext uri="{FF2B5EF4-FFF2-40B4-BE49-F238E27FC236}">
                <a16:creationId xmlns:a16="http://schemas.microsoft.com/office/drawing/2014/main" id="{40E7BFF7-F60A-D74B-ADE4-6CDB34F66788}"/>
              </a:ext>
            </a:extLst>
          </p:cNvPr>
          <p:cNvSpPr txBox="1">
            <a:spLocks noChangeArrowheads="1"/>
          </p:cNvSpPr>
          <p:nvPr/>
        </p:nvSpPr>
        <p:spPr bwMode="auto">
          <a:xfrm>
            <a:off x="1981201" y="1371601"/>
            <a:ext cx="83470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Comic Sans MS" panose="030F0902030302020204" pitchFamily="66" charset="0"/>
              </a:defRPr>
            </a:lvl2pPr>
            <a:lvl3pPr marL="1143000" indent="-228600">
              <a:spcBef>
                <a:spcPct val="20000"/>
              </a:spcBef>
              <a:buChar char="•"/>
              <a:defRPr sz="2400">
                <a:solidFill>
                  <a:schemeClr val="tx1"/>
                </a:solidFill>
                <a:latin typeface="Comic Sans MS" panose="030F0902030302020204" pitchFamily="66" charset="0"/>
              </a:defRPr>
            </a:lvl3pPr>
            <a:lvl4pPr marL="1600200" indent="-228600">
              <a:spcBef>
                <a:spcPct val="20000"/>
              </a:spcBef>
              <a:buChar char="–"/>
              <a:defRPr sz="2400">
                <a:solidFill>
                  <a:schemeClr val="tx1"/>
                </a:solidFill>
                <a:latin typeface="Comic Sans MS" panose="030F0902030302020204" pitchFamily="66" charset="0"/>
              </a:defRPr>
            </a:lvl4pPr>
            <a:lvl5pPr marL="2057400" indent="-228600">
              <a:spcBef>
                <a:spcPct val="20000"/>
              </a:spcBef>
              <a:buChar char="»"/>
              <a:defRPr sz="2400">
                <a:solidFill>
                  <a:schemeClr val="tx1"/>
                </a:solidFill>
                <a:latin typeface="Comic Sans MS" panose="030F0902030302020204" pitchFamily="66" charset="0"/>
              </a:defRPr>
            </a:lvl5pPr>
            <a:lvl6pPr marL="2514600" indent="-228600" eaLnBrk="0" fontAlgn="base" hangingPunct="0">
              <a:spcBef>
                <a:spcPct val="20000"/>
              </a:spcBef>
              <a:spcAft>
                <a:spcPct val="0"/>
              </a:spcAft>
              <a:buChar char="»"/>
              <a:defRPr sz="2400">
                <a:solidFill>
                  <a:schemeClr val="tx1"/>
                </a:solidFill>
                <a:latin typeface="Comic Sans MS" panose="030F0902030302020204" pitchFamily="66" charset="0"/>
              </a:defRPr>
            </a:lvl6pPr>
            <a:lvl7pPr marL="2971800" indent="-228600" eaLnBrk="0" fontAlgn="base" hangingPunct="0">
              <a:spcBef>
                <a:spcPct val="20000"/>
              </a:spcBef>
              <a:spcAft>
                <a:spcPct val="0"/>
              </a:spcAft>
              <a:buChar char="»"/>
              <a:defRPr sz="2400">
                <a:solidFill>
                  <a:schemeClr val="tx1"/>
                </a:solidFill>
                <a:latin typeface="Comic Sans MS" panose="030F0902030302020204" pitchFamily="66" charset="0"/>
              </a:defRPr>
            </a:lvl7pPr>
            <a:lvl8pPr marL="3429000" indent="-228600" eaLnBrk="0" fontAlgn="base" hangingPunct="0">
              <a:spcBef>
                <a:spcPct val="20000"/>
              </a:spcBef>
              <a:spcAft>
                <a:spcPct val="0"/>
              </a:spcAft>
              <a:buChar char="»"/>
              <a:defRPr sz="2400">
                <a:solidFill>
                  <a:schemeClr val="tx1"/>
                </a:solidFill>
                <a:latin typeface="Comic Sans MS" panose="030F0902030302020204" pitchFamily="66" charset="0"/>
              </a:defRPr>
            </a:lvl8pPr>
            <a:lvl9pPr marL="3886200" indent="-228600" eaLnBrk="0" fontAlgn="base" hangingPunct="0">
              <a:spcBef>
                <a:spcPct val="20000"/>
              </a:spcBef>
              <a:spcAft>
                <a:spcPct val="0"/>
              </a:spcAft>
              <a:buChar char="»"/>
              <a:defRPr sz="2400">
                <a:solidFill>
                  <a:schemeClr val="tx1"/>
                </a:solidFill>
                <a:latin typeface="Comic Sans MS" panose="030F0902030302020204" pitchFamily="66" charset="0"/>
              </a:defRPr>
            </a:lvl9pPr>
          </a:lstStyle>
          <a:p>
            <a:pPr algn="ctr" fontAlgn="base">
              <a:spcBef>
                <a:spcPct val="0"/>
              </a:spcBef>
              <a:spcAft>
                <a:spcPct val="0"/>
              </a:spcAft>
              <a:buNone/>
            </a:pPr>
            <a:r>
              <a:rPr lang="en-GB" altLang="en-US" sz="2000">
                <a:solidFill>
                  <a:srgbClr val="000000"/>
                </a:solidFill>
              </a:rPr>
              <a:t>PAN is formed from reactions of the acetyl peroxy radical and NO2:</a:t>
            </a:r>
          </a:p>
          <a:p>
            <a:pPr algn="ctr" fontAlgn="base">
              <a:spcBef>
                <a:spcPct val="0"/>
              </a:spcBef>
              <a:spcAft>
                <a:spcPct val="0"/>
              </a:spcAft>
              <a:buNone/>
            </a:pPr>
            <a:r>
              <a:rPr lang="en-GB" altLang="en-US" sz="2000">
                <a:solidFill>
                  <a:srgbClr val="000000"/>
                </a:solidFill>
              </a:rPr>
              <a:t>e.g. CH3CHO + OH (+O2) </a:t>
            </a:r>
            <a:r>
              <a:rPr lang="en-GB" altLang="en-US" sz="2000">
                <a:solidFill>
                  <a:srgbClr val="000000"/>
                </a:solidFill>
                <a:sym typeface="Symbol" pitchFamily="2" charset="2"/>
              </a:rPr>
              <a:t> CH3COO2 + H2O</a:t>
            </a:r>
          </a:p>
          <a:p>
            <a:pPr algn="ctr" fontAlgn="base">
              <a:spcBef>
                <a:spcPct val="0"/>
              </a:spcBef>
              <a:spcAft>
                <a:spcPct val="0"/>
              </a:spcAft>
              <a:buNone/>
            </a:pPr>
            <a:r>
              <a:rPr lang="en-GB" altLang="en-US" sz="2000">
                <a:solidFill>
                  <a:srgbClr val="000000"/>
                </a:solidFill>
                <a:sym typeface="Symbol" pitchFamily="2" charset="2"/>
              </a:rPr>
              <a:t>CH3COO2 + NO2              CH3COO2NO2 (PAN)</a:t>
            </a:r>
          </a:p>
          <a:p>
            <a:pPr algn="ctr" fontAlgn="base">
              <a:spcBef>
                <a:spcPct val="0"/>
              </a:spcBef>
              <a:spcAft>
                <a:spcPct val="0"/>
              </a:spcAft>
              <a:buNone/>
            </a:pPr>
            <a:endParaRPr lang="en-US" altLang="en-US" sz="2000">
              <a:solidFill>
                <a:srgbClr val="000000"/>
              </a:solidFill>
            </a:endParaRPr>
          </a:p>
        </p:txBody>
      </p:sp>
    </p:spTree>
    <p:extLst>
      <p:ext uri="{BB962C8B-B14F-4D97-AF65-F5344CB8AC3E}">
        <p14:creationId xmlns:p14="http://schemas.microsoft.com/office/powerpoint/2010/main" val="20510329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2">
            <a:extLst>
              <a:ext uri="{FF2B5EF4-FFF2-40B4-BE49-F238E27FC236}">
                <a16:creationId xmlns:a16="http://schemas.microsoft.com/office/drawing/2014/main" id="{CAE12695-8E67-604C-BB94-1491E86EF5A1}"/>
              </a:ext>
            </a:extLst>
          </p:cNvPr>
          <p:cNvSpPr>
            <a:spLocks noGrp="1" noChangeArrowheads="1"/>
          </p:cNvSpPr>
          <p:nvPr>
            <p:ph type="title"/>
          </p:nvPr>
        </p:nvSpPr>
        <p:spPr/>
        <p:txBody>
          <a:bodyPr/>
          <a:lstStyle/>
          <a:p>
            <a:pPr eaLnBrk="1" hangingPunct="1"/>
            <a:r>
              <a:rPr lang="en-US" altLang="en-US"/>
              <a:t>Methane</a:t>
            </a:r>
          </a:p>
        </p:txBody>
      </p:sp>
      <p:sp>
        <p:nvSpPr>
          <p:cNvPr id="357378" name="Rectangle 3">
            <a:extLst>
              <a:ext uri="{FF2B5EF4-FFF2-40B4-BE49-F238E27FC236}">
                <a16:creationId xmlns:a16="http://schemas.microsoft.com/office/drawing/2014/main" id="{AD232A42-5FF9-384B-B71B-DD27118A67B7}"/>
              </a:ext>
            </a:extLst>
          </p:cNvPr>
          <p:cNvSpPr>
            <a:spLocks noGrp="1" noChangeArrowheads="1"/>
          </p:cNvSpPr>
          <p:nvPr>
            <p:ph type="body" idx="1"/>
          </p:nvPr>
        </p:nvSpPr>
        <p:spPr/>
        <p:txBody>
          <a:bodyPr/>
          <a:lstStyle/>
          <a:p>
            <a:pPr eaLnBrk="1" hangingPunct="1"/>
            <a:r>
              <a:rPr lang="en-US" altLang="en-US" sz="2800" b="1"/>
              <a:t>Methane</a:t>
            </a:r>
            <a:r>
              <a:rPr lang="en-US" altLang="en-US" sz="2800"/>
              <a:t> (CH</a:t>
            </a:r>
            <a:r>
              <a:rPr lang="en-US" altLang="en-US" sz="2800" baseline="-25000"/>
              <a:t>4</a:t>
            </a:r>
            <a:r>
              <a:rPr lang="en-US" altLang="en-US" sz="2800"/>
              <a:t>) – A variable gas with residence time ~10 years that has high potential for greenhouse warming</a:t>
            </a:r>
          </a:p>
          <a:p>
            <a:pPr eaLnBrk="1" hangingPunct="1">
              <a:buFontTx/>
              <a:buNone/>
            </a:pPr>
            <a:endParaRPr lang="en-US" altLang="en-US" sz="2800"/>
          </a:p>
        </p:txBody>
      </p:sp>
    </p:spTree>
    <p:extLst>
      <p:ext uri="{BB962C8B-B14F-4D97-AF65-F5344CB8AC3E}">
        <p14:creationId xmlns:p14="http://schemas.microsoft.com/office/powerpoint/2010/main" val="21017911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2">
            <a:extLst>
              <a:ext uri="{FF2B5EF4-FFF2-40B4-BE49-F238E27FC236}">
                <a16:creationId xmlns:a16="http://schemas.microsoft.com/office/drawing/2014/main" id="{3300DD7A-83F3-C64F-8DB2-B76B58B37EA2}"/>
              </a:ext>
            </a:extLst>
          </p:cNvPr>
          <p:cNvSpPr>
            <a:spLocks noGrp="1" noChangeArrowheads="1"/>
          </p:cNvSpPr>
          <p:nvPr>
            <p:ph type="title"/>
          </p:nvPr>
        </p:nvSpPr>
        <p:spPr/>
        <p:txBody>
          <a:bodyPr/>
          <a:lstStyle/>
          <a:p>
            <a:pPr eaLnBrk="1" hangingPunct="1"/>
            <a:r>
              <a:rPr lang="en-US" altLang="en-US"/>
              <a:t>Methane</a:t>
            </a:r>
          </a:p>
        </p:txBody>
      </p:sp>
      <p:sp>
        <p:nvSpPr>
          <p:cNvPr id="358402" name="Rectangle 3">
            <a:extLst>
              <a:ext uri="{FF2B5EF4-FFF2-40B4-BE49-F238E27FC236}">
                <a16:creationId xmlns:a16="http://schemas.microsoft.com/office/drawing/2014/main" id="{A7BB5D70-3A12-5248-A222-F0A3DB5E3B2B}"/>
              </a:ext>
            </a:extLst>
          </p:cNvPr>
          <p:cNvSpPr>
            <a:spLocks noGrp="1" noChangeArrowheads="1"/>
          </p:cNvSpPr>
          <p:nvPr>
            <p:ph type="body" idx="1"/>
          </p:nvPr>
        </p:nvSpPr>
        <p:spPr/>
        <p:txBody>
          <a:bodyPr/>
          <a:lstStyle/>
          <a:p>
            <a:pPr eaLnBrk="1" hangingPunct="1"/>
            <a:r>
              <a:rPr lang="en-US" altLang="en-US" sz="2800" b="1"/>
              <a:t>Methane</a:t>
            </a:r>
            <a:r>
              <a:rPr lang="en-US" altLang="en-US" sz="2800"/>
              <a:t> (CH</a:t>
            </a:r>
            <a:r>
              <a:rPr lang="en-US" altLang="en-US" sz="2800" baseline="-25000"/>
              <a:t>4</a:t>
            </a:r>
            <a:r>
              <a:rPr lang="en-US" altLang="en-US" sz="2800"/>
              <a:t>) – A variable gas with residence time ~10 years that has high potential for greenhouse warming</a:t>
            </a:r>
          </a:p>
          <a:p>
            <a:pPr eaLnBrk="1" hangingPunct="1">
              <a:buFontTx/>
              <a:buNone/>
            </a:pPr>
            <a:endParaRPr lang="en-US" altLang="en-US" sz="2800"/>
          </a:p>
          <a:p>
            <a:pPr lvl="2" eaLnBrk="1" hangingPunct="1"/>
            <a:r>
              <a:rPr lang="en-US" altLang="en-US"/>
              <a:t>Sources - 1) Rice cultivation, wetlands</a:t>
            </a:r>
          </a:p>
          <a:p>
            <a:pPr lvl="2" eaLnBrk="1" hangingPunct="1">
              <a:buFontTx/>
              <a:buNone/>
            </a:pPr>
            <a:r>
              <a:rPr lang="en-US" altLang="en-US"/>
              <a:t>		        2) Mining</a:t>
            </a:r>
          </a:p>
          <a:p>
            <a:pPr lvl="2" eaLnBrk="1" hangingPunct="1">
              <a:buFontTx/>
              <a:buNone/>
            </a:pPr>
            <a:r>
              <a:rPr lang="en-US" altLang="en-US"/>
              <a:t>		        3) Biomass burning</a:t>
            </a:r>
          </a:p>
          <a:p>
            <a:pPr lvl="2" eaLnBrk="1" hangingPunct="1">
              <a:buFontTx/>
              <a:buNone/>
            </a:pPr>
            <a:r>
              <a:rPr lang="en-US" altLang="en-US"/>
              <a:t>		        4) Fossil fuel extraction</a:t>
            </a:r>
          </a:p>
          <a:p>
            <a:pPr lvl="2" eaLnBrk="1" hangingPunct="1">
              <a:buFontTx/>
              <a:buNone/>
            </a:pPr>
            <a:r>
              <a:rPr lang="en-US" altLang="en-US"/>
              <a:t>		        5) Animal digestion</a:t>
            </a:r>
          </a:p>
        </p:txBody>
      </p:sp>
    </p:spTree>
    <p:extLst>
      <p:ext uri="{BB962C8B-B14F-4D97-AF65-F5344CB8AC3E}">
        <p14:creationId xmlns:p14="http://schemas.microsoft.com/office/powerpoint/2010/main" val="35134138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2">
            <a:extLst>
              <a:ext uri="{FF2B5EF4-FFF2-40B4-BE49-F238E27FC236}">
                <a16:creationId xmlns:a16="http://schemas.microsoft.com/office/drawing/2014/main" id="{F6C85742-0B0A-CE4E-AAEC-87E459809F4B}"/>
              </a:ext>
            </a:extLst>
          </p:cNvPr>
          <p:cNvSpPr>
            <a:spLocks noGrp="1" noChangeArrowheads="1"/>
          </p:cNvSpPr>
          <p:nvPr>
            <p:ph type="title"/>
          </p:nvPr>
        </p:nvSpPr>
        <p:spPr/>
        <p:txBody>
          <a:bodyPr/>
          <a:lstStyle/>
          <a:p>
            <a:pPr eaLnBrk="1" hangingPunct="1"/>
            <a:r>
              <a:rPr lang="en-US" altLang="en-US"/>
              <a:t>Methane</a:t>
            </a:r>
          </a:p>
        </p:txBody>
      </p:sp>
      <p:sp>
        <p:nvSpPr>
          <p:cNvPr id="359426" name="Rectangle 3">
            <a:extLst>
              <a:ext uri="{FF2B5EF4-FFF2-40B4-BE49-F238E27FC236}">
                <a16:creationId xmlns:a16="http://schemas.microsoft.com/office/drawing/2014/main" id="{F4131365-F324-A64A-A764-E605BCB06C00}"/>
              </a:ext>
            </a:extLst>
          </p:cNvPr>
          <p:cNvSpPr>
            <a:spLocks noGrp="1" noChangeArrowheads="1"/>
          </p:cNvSpPr>
          <p:nvPr>
            <p:ph type="body" idx="1"/>
          </p:nvPr>
        </p:nvSpPr>
        <p:spPr/>
        <p:txBody>
          <a:bodyPr/>
          <a:lstStyle/>
          <a:p>
            <a:pPr eaLnBrk="1" hangingPunct="1"/>
            <a:r>
              <a:rPr lang="en-US" altLang="en-US" sz="2800" b="1"/>
              <a:t>Methane</a:t>
            </a:r>
            <a:r>
              <a:rPr lang="en-US" altLang="en-US" sz="2800"/>
              <a:t> (CH</a:t>
            </a:r>
            <a:r>
              <a:rPr lang="en-US" altLang="en-US" sz="2800" baseline="-25000"/>
              <a:t>4</a:t>
            </a:r>
            <a:r>
              <a:rPr lang="en-US" altLang="en-US" sz="2800"/>
              <a:t>) – A variable gas with residence time ~10 years that has high potential for greenhouse warming</a:t>
            </a:r>
          </a:p>
          <a:p>
            <a:pPr eaLnBrk="1" hangingPunct="1">
              <a:buFontTx/>
              <a:buNone/>
            </a:pPr>
            <a:endParaRPr lang="en-US" altLang="en-US" sz="2800"/>
          </a:p>
          <a:p>
            <a:pPr lvl="2" eaLnBrk="1" hangingPunct="1"/>
            <a:r>
              <a:rPr lang="en-US" altLang="en-US"/>
              <a:t>Sources - 1) Rice cultivation, wetlands</a:t>
            </a:r>
          </a:p>
          <a:p>
            <a:pPr lvl="2" eaLnBrk="1" hangingPunct="1">
              <a:buFontTx/>
              <a:buNone/>
            </a:pPr>
            <a:r>
              <a:rPr lang="en-US" altLang="en-US"/>
              <a:t>		        2) Mining</a:t>
            </a:r>
          </a:p>
          <a:p>
            <a:pPr lvl="2" eaLnBrk="1" hangingPunct="1">
              <a:buFontTx/>
              <a:buNone/>
            </a:pPr>
            <a:r>
              <a:rPr lang="en-US" altLang="en-US"/>
              <a:t>		        3) Biomass burning</a:t>
            </a:r>
          </a:p>
          <a:p>
            <a:pPr lvl="2" eaLnBrk="1" hangingPunct="1">
              <a:buFontTx/>
              <a:buNone/>
            </a:pPr>
            <a:r>
              <a:rPr lang="en-US" altLang="en-US"/>
              <a:t>		        4) Fossil fuel extraction</a:t>
            </a:r>
          </a:p>
          <a:p>
            <a:pPr lvl="2" eaLnBrk="1" hangingPunct="1">
              <a:buFontTx/>
              <a:buNone/>
            </a:pPr>
            <a:r>
              <a:rPr lang="en-US" altLang="en-US"/>
              <a:t>		        5) Animal digestion</a:t>
            </a:r>
          </a:p>
          <a:p>
            <a:pPr lvl="2" eaLnBrk="1" hangingPunct="1">
              <a:buFontTx/>
              <a:buNone/>
            </a:pPr>
            <a:endParaRPr lang="en-US" altLang="en-US"/>
          </a:p>
          <a:p>
            <a:pPr lvl="2" eaLnBrk="1" hangingPunct="1"/>
            <a:r>
              <a:rPr lang="en-US" altLang="en-US"/>
              <a:t>Sinks   -   1) Atmospheric chemical reactions</a:t>
            </a:r>
          </a:p>
        </p:txBody>
      </p:sp>
    </p:spTree>
    <p:extLst>
      <p:ext uri="{BB962C8B-B14F-4D97-AF65-F5344CB8AC3E}">
        <p14:creationId xmlns:p14="http://schemas.microsoft.com/office/powerpoint/2010/main" val="1733678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2">
            <a:extLst>
              <a:ext uri="{FF2B5EF4-FFF2-40B4-BE49-F238E27FC236}">
                <a16:creationId xmlns:a16="http://schemas.microsoft.com/office/drawing/2014/main" id="{B4A4AD86-F9C5-BD43-A014-DDB5366B1C2D}"/>
              </a:ext>
            </a:extLst>
          </p:cNvPr>
          <p:cNvSpPr>
            <a:spLocks noGrp="1" noChangeArrowheads="1"/>
          </p:cNvSpPr>
          <p:nvPr>
            <p:ph type="title"/>
          </p:nvPr>
        </p:nvSpPr>
        <p:spPr/>
        <p:txBody>
          <a:bodyPr/>
          <a:lstStyle/>
          <a:p>
            <a:pPr eaLnBrk="1" hangingPunct="1"/>
            <a:r>
              <a:rPr lang="en-US" altLang="en-US"/>
              <a:t>Methane</a:t>
            </a:r>
          </a:p>
        </p:txBody>
      </p:sp>
      <p:pic>
        <p:nvPicPr>
          <p:cNvPr id="360450" name="Picture 4" descr="Aguado_Figure_01_06">
            <a:extLst>
              <a:ext uri="{FF2B5EF4-FFF2-40B4-BE49-F238E27FC236}">
                <a16:creationId xmlns:a16="http://schemas.microsoft.com/office/drawing/2014/main" id="{E4177C99-B83B-3242-A48C-0E8FAAEA7843}"/>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14601" y="1600201"/>
            <a:ext cx="6729413"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874534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386" name="Picture 2" descr="E:\smog\Pollutants Trapped in a Temp[1]. Inversion.jpg">
            <a:extLst>
              <a:ext uri="{FF2B5EF4-FFF2-40B4-BE49-F238E27FC236}">
                <a16:creationId xmlns:a16="http://schemas.microsoft.com/office/drawing/2014/main" id="{64E061CA-6F3A-F740-BA39-D2D23B74455F}"/>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2590800" y="2058988"/>
            <a:ext cx="7848600"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a:extLst>
              <a:ext uri="{FF2B5EF4-FFF2-40B4-BE49-F238E27FC236}">
                <a16:creationId xmlns:a16="http://schemas.microsoft.com/office/drawing/2014/main" id="{A19B47DE-2D20-A748-B3A6-1700139A557F}"/>
              </a:ext>
            </a:extLst>
          </p:cNvPr>
          <p:cNvSpPr>
            <a:spLocks noGrp="1" noChangeArrowheads="1"/>
          </p:cNvSpPr>
          <p:nvPr>
            <p:ph type="title"/>
          </p:nvPr>
        </p:nvSpPr>
        <p:spPr/>
        <p:txBody>
          <a:bodyPr/>
          <a:lstStyle/>
          <a:p>
            <a:pPr eaLnBrk="1" hangingPunct="1"/>
            <a:r>
              <a:rPr lang="en-US" altLang="zh-TW">
                <a:latin typeface="Comic Sans MS" panose="030F0902030302020204" pitchFamily="66" charset="0"/>
              </a:rPr>
              <a:t>Temperature Inversion</a:t>
            </a:r>
          </a:p>
        </p:txBody>
      </p:sp>
    </p:spTree>
    <p:extLst>
      <p:ext uri="{BB962C8B-B14F-4D97-AF65-F5344CB8AC3E}">
        <p14:creationId xmlns:p14="http://schemas.microsoft.com/office/powerpoint/2010/main" val="1448115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box(in)">
                                      <p:cBhvr>
                                        <p:cTn id="7" dur="500"/>
                                        <p:tgtEl>
                                          <p:spTgt spid="163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Effect transition="in" filter="strips(downLeft)">
                                      <p:cBhvr>
                                        <p:cTn id="12"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a:extLst>
              <a:ext uri="{FF2B5EF4-FFF2-40B4-BE49-F238E27FC236}">
                <a16:creationId xmlns:a16="http://schemas.microsoft.com/office/drawing/2014/main" id="{FB37C97B-491F-7042-84F3-998648424523}"/>
              </a:ext>
            </a:extLst>
          </p:cNvPr>
          <p:cNvSpPr>
            <a:spLocks noGrp="1" noChangeArrowheads="1"/>
          </p:cNvSpPr>
          <p:nvPr>
            <p:ph type="title"/>
          </p:nvPr>
        </p:nvSpPr>
        <p:spPr/>
        <p:txBody>
          <a:bodyPr/>
          <a:lstStyle/>
          <a:p>
            <a:pPr eaLnBrk="1" hangingPunct="1"/>
            <a:r>
              <a:rPr lang="en-US" altLang="en-US"/>
              <a:t>Thickness of the Atmosphere</a:t>
            </a:r>
          </a:p>
        </p:txBody>
      </p:sp>
      <p:sp>
        <p:nvSpPr>
          <p:cNvPr id="262146" name="Rectangle 3">
            <a:extLst>
              <a:ext uri="{FF2B5EF4-FFF2-40B4-BE49-F238E27FC236}">
                <a16:creationId xmlns:a16="http://schemas.microsoft.com/office/drawing/2014/main" id="{C87F8D64-04F0-964B-A016-59B02F5D6509}"/>
              </a:ext>
            </a:extLst>
          </p:cNvPr>
          <p:cNvSpPr>
            <a:spLocks noGrp="1" noChangeArrowheads="1"/>
          </p:cNvSpPr>
          <p:nvPr>
            <p:ph type="body" idx="1"/>
          </p:nvPr>
        </p:nvSpPr>
        <p:spPr>
          <a:xfrm>
            <a:off x="1981200" y="1447801"/>
            <a:ext cx="8229600" cy="4525963"/>
          </a:xfrm>
        </p:spPr>
        <p:txBody>
          <a:bodyPr/>
          <a:lstStyle/>
          <a:p>
            <a:pPr eaLnBrk="1" hangingPunct="1"/>
            <a:r>
              <a:rPr lang="en-US" altLang="en-US"/>
              <a:t>How high is the atmosphere?</a:t>
            </a:r>
          </a:p>
          <a:p>
            <a:pPr lvl="2" eaLnBrk="1" hangingPunct="1"/>
            <a:r>
              <a:rPr lang="en-US" altLang="en-US"/>
              <a:t>No defined top</a:t>
            </a:r>
          </a:p>
          <a:p>
            <a:pPr lvl="2" eaLnBrk="1" hangingPunct="1"/>
            <a:r>
              <a:rPr lang="en-US" altLang="en-US"/>
              <a:t>99.99997% of atmosphere is below 100 km (60 mi)</a:t>
            </a:r>
          </a:p>
          <a:p>
            <a:pPr lvl="2" eaLnBrk="1" hangingPunct="1"/>
            <a:r>
              <a:rPr lang="en-US" altLang="en-US"/>
              <a:t>Weather occurs in lowest 11 km (7 mi)</a:t>
            </a:r>
          </a:p>
        </p:txBody>
      </p:sp>
    </p:spTree>
    <p:extLst>
      <p:ext uri="{BB962C8B-B14F-4D97-AF65-F5344CB8AC3E}">
        <p14:creationId xmlns:p14="http://schemas.microsoft.com/office/powerpoint/2010/main" val="8643824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My Documents\Bianca\chem\photosmog\F3.jpg">
            <a:extLst>
              <a:ext uri="{FF2B5EF4-FFF2-40B4-BE49-F238E27FC236}">
                <a16:creationId xmlns:a16="http://schemas.microsoft.com/office/drawing/2014/main" id="{D5E9D621-B4CF-FE4E-A3FC-6A60832519E9}"/>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2179638" y="1981200"/>
            <a:ext cx="8335962"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1889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strips(downLeft)">
                                      <p:cBhvr>
                                        <p:cTn id="7" dur="5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6E06919-C083-EC41-99DD-8D7A37BC94EE}"/>
              </a:ext>
            </a:extLst>
          </p:cNvPr>
          <p:cNvSpPr>
            <a:spLocks noGrp="1" noChangeArrowheads="1"/>
          </p:cNvSpPr>
          <p:nvPr>
            <p:ph type="title"/>
          </p:nvPr>
        </p:nvSpPr>
        <p:spPr/>
        <p:txBody>
          <a:bodyPr/>
          <a:lstStyle/>
          <a:p>
            <a:pPr eaLnBrk="1" hangingPunct="1"/>
            <a:r>
              <a:rPr lang="en-US" altLang="zh-TW">
                <a:latin typeface="Comic Sans MS" panose="030F0902030302020204" pitchFamily="66" charset="0"/>
              </a:rPr>
              <a:t>Formation</a:t>
            </a:r>
          </a:p>
        </p:txBody>
      </p:sp>
      <p:pic>
        <p:nvPicPr>
          <p:cNvPr id="21510" name="Picture 6" descr="C:\My Documents\Bianca\chem\photosmog\Formation (1).jpg">
            <a:extLst>
              <a:ext uri="{FF2B5EF4-FFF2-40B4-BE49-F238E27FC236}">
                <a16:creationId xmlns:a16="http://schemas.microsoft.com/office/drawing/2014/main" id="{ABD76742-8F71-1B4A-A38C-D91CF123E819}"/>
              </a:ext>
            </a:extLst>
          </p:cNvPr>
          <p:cNvPicPr>
            <a:picLocks noChangeAspect="1" noChangeArrowheads="1"/>
          </p:cNvPicPr>
          <p:nvPr/>
        </p:nvPicPr>
        <p:blipFill>
          <a:blip r:embed="rId2">
            <a:lum contrast="22000"/>
            <a:extLst>
              <a:ext uri="{28A0092B-C50C-407E-A947-70E740481C1C}">
                <a14:useLocalDpi xmlns:a14="http://schemas.microsoft.com/office/drawing/2010/main" val="0"/>
              </a:ext>
            </a:extLst>
          </a:blip>
          <a:srcRect/>
          <a:stretch>
            <a:fillRect/>
          </a:stretch>
        </p:blipFill>
        <p:spPr bwMode="auto">
          <a:xfrm>
            <a:off x="3200400" y="1981201"/>
            <a:ext cx="6629400" cy="434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7713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ox(in)">
                                      <p:cBhvr>
                                        <p:cTn id="7" dur="500"/>
                                        <p:tgtEl>
                                          <p:spTgt spid="21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1510"/>
                                        </p:tgtEl>
                                        <p:attrNameLst>
                                          <p:attrName>style.visibility</p:attrName>
                                        </p:attrNameLst>
                                      </p:cBhvr>
                                      <p:to>
                                        <p:strVal val="visible"/>
                                      </p:to>
                                    </p:set>
                                    <p:animEffect transition="in" filter="strips(downLeft)">
                                      <p:cBhvr>
                                        <p:cTn id="12" dur="5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descr="E:\smog\Formation (2).jpg">
            <a:extLst>
              <a:ext uri="{FF2B5EF4-FFF2-40B4-BE49-F238E27FC236}">
                <a16:creationId xmlns:a16="http://schemas.microsoft.com/office/drawing/2014/main" id="{E0C82CC5-6E69-1C4C-9EA1-1C63345E222D}"/>
              </a:ext>
            </a:extLst>
          </p:cNvPr>
          <p:cNvPicPr>
            <a:picLocks noChangeAspect="1" noChangeArrowheads="1"/>
          </p:cNvPicPr>
          <p:nvPr/>
        </p:nvPicPr>
        <p:blipFill>
          <a:blip r:embed="rId2">
            <a:lum bright="-2000" contrast="20000"/>
            <a:extLst>
              <a:ext uri="{28A0092B-C50C-407E-A947-70E740481C1C}">
                <a14:useLocalDpi xmlns:a14="http://schemas.microsoft.com/office/drawing/2010/main" val="0"/>
              </a:ext>
            </a:extLst>
          </a:blip>
          <a:srcRect/>
          <a:stretch>
            <a:fillRect/>
          </a:stretch>
        </p:blipFill>
        <p:spPr bwMode="auto">
          <a:xfrm>
            <a:off x="3657600" y="1143001"/>
            <a:ext cx="57912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9562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strips(downLeft)">
                                      <p:cBhvr>
                                        <p:cTn id="7"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Slide Number Placeholder 3">
            <a:extLst>
              <a:ext uri="{FF2B5EF4-FFF2-40B4-BE49-F238E27FC236}">
                <a16:creationId xmlns:a16="http://schemas.microsoft.com/office/drawing/2014/main" id="{939DEC74-0CE2-3745-8B9E-4857168049BA}"/>
              </a:ext>
            </a:extLst>
          </p:cNvPr>
          <p:cNvSpPr>
            <a:spLocks noGrp="1"/>
          </p:cNvSpPr>
          <p:nvPr>
            <p:ph type="sldNum" sz="quarter" idx="10"/>
          </p:nvPr>
        </p:nvSpPr>
        <p:spPr>
          <a:noFill/>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None/>
            </a:pPr>
            <a:r>
              <a:rPr lang="en-US" altLang="en-US" sz="1000" b="1">
                <a:solidFill>
                  <a:srgbClr val="FFFFFF"/>
                </a:solidFill>
              </a:rPr>
              <a:t>1.</a:t>
            </a:r>
            <a:fld id="{F73A8FE4-B464-9244-922B-5E105343629E}" type="slidenum">
              <a:rPr lang="en-US" altLang="en-US" sz="1000" b="1">
                <a:solidFill>
                  <a:srgbClr val="FFFFFF"/>
                </a:solidFill>
              </a:rPr>
              <a:pPr fontAlgn="base">
                <a:spcBef>
                  <a:spcPct val="0"/>
                </a:spcBef>
                <a:spcAft>
                  <a:spcPct val="0"/>
                </a:spcAft>
                <a:buNone/>
              </a:pPr>
              <a:t>93</a:t>
            </a:fld>
            <a:endParaRPr lang="en-US" altLang="en-US" sz="1000" b="1">
              <a:solidFill>
                <a:srgbClr val="FFFFFF"/>
              </a:solidFill>
            </a:endParaRPr>
          </a:p>
        </p:txBody>
      </p:sp>
      <p:sp>
        <p:nvSpPr>
          <p:cNvPr id="365570" name="Rectangle 3">
            <a:extLst>
              <a:ext uri="{FF2B5EF4-FFF2-40B4-BE49-F238E27FC236}">
                <a16:creationId xmlns:a16="http://schemas.microsoft.com/office/drawing/2014/main" id="{CC8C309C-0215-4941-AFE0-99BAB092A13B}"/>
              </a:ext>
            </a:extLst>
          </p:cNvPr>
          <p:cNvSpPr>
            <a:spLocks noGrp="1" noChangeArrowheads="1"/>
          </p:cNvSpPr>
          <p:nvPr>
            <p:ph type="title"/>
          </p:nvPr>
        </p:nvSpPr>
        <p:spPr>
          <a:xfrm>
            <a:off x="2647950" y="361950"/>
            <a:ext cx="6972300" cy="476250"/>
          </a:xfrm>
          <a:extLst>
            <a:ext uri="{909E8E84-426E-40DD-AFC4-6F175D3DCCD1}">
              <a14:hiddenFill xmlns:a14="http://schemas.microsoft.com/office/drawing/2010/main">
                <a:solidFill>
                  <a:srgbClr val="353359"/>
                </a:solidFill>
              </a14:hiddenFill>
            </a:ext>
          </a:extLst>
        </p:spPr>
        <p:txBody>
          <a:bodyPr/>
          <a:lstStyle/>
          <a:p>
            <a:pPr eaLnBrk="1" hangingPunct="1"/>
            <a:r>
              <a:rPr lang="en-US" altLang="en-US" sz="4000"/>
              <a:t>Our Atmosphere is Changing</a:t>
            </a:r>
            <a:r>
              <a:rPr lang="en-US" altLang="en-US" sz="3200">
                <a:solidFill>
                  <a:schemeClr val="tx1"/>
                </a:solidFill>
              </a:rPr>
              <a:t> </a:t>
            </a:r>
          </a:p>
        </p:txBody>
      </p:sp>
      <p:sp>
        <p:nvSpPr>
          <p:cNvPr id="365571" name="Rectangle 4">
            <a:extLst>
              <a:ext uri="{FF2B5EF4-FFF2-40B4-BE49-F238E27FC236}">
                <a16:creationId xmlns:a16="http://schemas.microsoft.com/office/drawing/2014/main" id="{B07484F4-BB5D-5B40-8E3D-0BF267912F8F}"/>
              </a:ext>
            </a:extLst>
          </p:cNvPr>
          <p:cNvSpPr>
            <a:spLocks noGrp="1" noChangeArrowheads="1"/>
          </p:cNvSpPr>
          <p:nvPr>
            <p:ph type="body" idx="1"/>
          </p:nvPr>
        </p:nvSpPr>
        <p:spPr>
          <a:xfrm>
            <a:off x="1676400" y="1143000"/>
            <a:ext cx="4495800" cy="5029200"/>
          </a:xfrm>
          <a:extLst>
            <a:ext uri="{909E8E84-426E-40DD-AFC4-6F175D3DCCD1}">
              <a14:hiddenFill xmlns:a14="http://schemas.microsoft.com/office/drawing/2010/main">
                <a:solidFill>
                  <a:srgbClr val="353359"/>
                </a:solidFill>
              </a14:hiddenFill>
            </a:ext>
          </a:extLst>
        </p:spPr>
        <p:txBody>
          <a:bodyPr/>
          <a:lstStyle/>
          <a:p>
            <a:pPr eaLnBrk="1" hangingPunct="1">
              <a:lnSpc>
                <a:spcPct val="80000"/>
              </a:lnSpc>
              <a:spcBef>
                <a:spcPct val="35000"/>
              </a:spcBef>
              <a:spcAft>
                <a:spcPct val="35000"/>
              </a:spcAft>
            </a:pPr>
            <a:r>
              <a:rPr lang="en-US" altLang="en-US" sz="1800"/>
              <a:t>During the last century, the atmospheric concentration of greenhouse gases and their radiative forcing have continued to rise as a result of human activities.</a:t>
            </a:r>
          </a:p>
          <a:p>
            <a:pPr eaLnBrk="1" hangingPunct="1">
              <a:lnSpc>
                <a:spcPct val="80000"/>
              </a:lnSpc>
              <a:spcBef>
                <a:spcPct val="35000"/>
              </a:spcBef>
              <a:spcAft>
                <a:spcPct val="35000"/>
              </a:spcAft>
            </a:pPr>
            <a:r>
              <a:rPr lang="en-US" altLang="en-US" sz="1800"/>
              <a:t>Global average surface temperatures have increased by about 0.6 °C.</a:t>
            </a:r>
          </a:p>
          <a:p>
            <a:pPr eaLnBrk="1" hangingPunct="1">
              <a:lnSpc>
                <a:spcPct val="80000"/>
              </a:lnSpc>
              <a:spcBef>
                <a:spcPct val="35000"/>
              </a:spcBef>
              <a:spcAft>
                <a:spcPct val="35000"/>
              </a:spcAft>
            </a:pPr>
            <a:r>
              <a:rPr lang="en-US" altLang="en-US" sz="1800"/>
              <a:t>Global average sea level has risen and ocean heat content has increased.</a:t>
            </a:r>
          </a:p>
          <a:p>
            <a:pPr eaLnBrk="1" hangingPunct="1">
              <a:lnSpc>
                <a:spcPct val="80000"/>
              </a:lnSpc>
              <a:spcBef>
                <a:spcPct val="35000"/>
              </a:spcBef>
              <a:spcAft>
                <a:spcPct val="35000"/>
              </a:spcAft>
            </a:pPr>
            <a:r>
              <a:rPr lang="en-US" altLang="en-US" sz="1800"/>
              <a:t>“The balance of evidence suggests a discernable human influence on global climate” (IPCC, SAR, 1995)</a:t>
            </a:r>
          </a:p>
          <a:p>
            <a:pPr eaLnBrk="1" hangingPunct="1">
              <a:lnSpc>
                <a:spcPct val="80000"/>
              </a:lnSpc>
              <a:spcBef>
                <a:spcPct val="35000"/>
              </a:spcBef>
              <a:spcAft>
                <a:spcPct val="35000"/>
              </a:spcAft>
            </a:pPr>
            <a:r>
              <a:rPr lang="en-US" altLang="en-US" sz="1800"/>
              <a:t>“There is new and stronger evidence that most of the warming observed over the last 50 years is attributable to human activities” (IPCC, TAR, 2001)</a:t>
            </a:r>
          </a:p>
          <a:p>
            <a:pPr eaLnBrk="1" hangingPunct="1">
              <a:lnSpc>
                <a:spcPct val="80000"/>
              </a:lnSpc>
              <a:spcBef>
                <a:spcPct val="35000"/>
              </a:spcBef>
              <a:spcAft>
                <a:spcPct val="35000"/>
              </a:spcAft>
            </a:pPr>
            <a:r>
              <a:rPr lang="en-US" altLang="en-US" sz="1800"/>
              <a:t>CO2 Concentrations and Global Average Temperatures Will Continue to Rise</a:t>
            </a:r>
          </a:p>
        </p:txBody>
      </p:sp>
      <p:pic>
        <p:nvPicPr>
          <p:cNvPr id="365572" name="Picture 8">
            <a:extLst>
              <a:ext uri="{FF2B5EF4-FFF2-40B4-BE49-F238E27FC236}">
                <a16:creationId xmlns:a16="http://schemas.microsoft.com/office/drawing/2014/main" id="{7B2F9E59-9652-174F-BABA-4D68ABA51F4F}"/>
              </a:ext>
            </a:extLst>
          </p:cNvPr>
          <p:cNvPicPr>
            <a:picLocks noChangeAspect="1" noChangeArrowheads="1"/>
          </p:cNvPicPr>
          <p:nvPr/>
        </p:nvPicPr>
        <p:blipFill>
          <a:blip r:embed="rId3">
            <a:lum bright="-10000" contrast="16000"/>
            <a:extLst>
              <a:ext uri="{28A0092B-C50C-407E-A947-70E740481C1C}">
                <a14:useLocalDpi xmlns:a14="http://schemas.microsoft.com/office/drawing/2010/main" val="0"/>
              </a:ext>
            </a:extLst>
          </a:blip>
          <a:srcRect t="13231"/>
          <a:stretch>
            <a:fillRect/>
          </a:stretch>
        </p:blipFill>
        <p:spPr bwMode="auto">
          <a:xfrm>
            <a:off x="6400800" y="1143000"/>
            <a:ext cx="4038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573" name="Text Box 9">
            <a:extLst>
              <a:ext uri="{FF2B5EF4-FFF2-40B4-BE49-F238E27FC236}">
                <a16:creationId xmlns:a16="http://schemas.microsoft.com/office/drawing/2014/main" id="{EC8FAF50-2505-7C44-8CCE-5BAA47CEBD74}"/>
              </a:ext>
            </a:extLst>
          </p:cNvPr>
          <p:cNvSpPr txBox="1">
            <a:spLocks noChangeArrowheads="1"/>
          </p:cNvSpPr>
          <p:nvPr/>
        </p:nvSpPr>
        <p:spPr bwMode="auto">
          <a:xfrm>
            <a:off x="6705600" y="2057400"/>
            <a:ext cx="1981200" cy="2492990"/>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0188" indent="-230188">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400" b="1">
                <a:solidFill>
                  <a:srgbClr val="000000"/>
                </a:solidFill>
              </a:rPr>
              <a:t>Pre-industrial level: 280 ppm</a:t>
            </a:r>
          </a:p>
          <a:p>
            <a:pPr eaLnBrk="0" fontAlgn="base" hangingPunct="0">
              <a:spcBef>
                <a:spcPct val="0"/>
              </a:spcBef>
              <a:spcAft>
                <a:spcPct val="0"/>
              </a:spcAft>
            </a:pPr>
            <a:endParaRPr lang="en-US" altLang="en-US" sz="1400" b="1">
              <a:solidFill>
                <a:srgbClr val="000000"/>
              </a:solidFill>
            </a:endParaRPr>
          </a:p>
          <a:p>
            <a:pPr fontAlgn="base">
              <a:spcBef>
                <a:spcPct val="0"/>
              </a:spcBef>
              <a:spcAft>
                <a:spcPct val="0"/>
              </a:spcAft>
            </a:pPr>
            <a:r>
              <a:rPr lang="en-US" altLang="en-US" sz="1400" b="1">
                <a:solidFill>
                  <a:srgbClr val="000000"/>
                </a:solidFill>
              </a:rPr>
              <a:t>Current level: </a:t>
            </a:r>
            <a:br>
              <a:rPr lang="en-US" altLang="en-US" sz="1400" b="1">
                <a:solidFill>
                  <a:srgbClr val="000000"/>
                </a:solidFill>
              </a:rPr>
            </a:br>
            <a:r>
              <a:rPr lang="en-US" altLang="en-US" sz="1400" b="1">
                <a:solidFill>
                  <a:srgbClr val="000000"/>
                </a:solidFill>
              </a:rPr>
              <a:t>360 ppm</a:t>
            </a:r>
          </a:p>
          <a:p>
            <a:pPr fontAlgn="base">
              <a:spcBef>
                <a:spcPct val="0"/>
              </a:spcBef>
              <a:spcAft>
                <a:spcPct val="0"/>
              </a:spcAft>
            </a:pPr>
            <a:endParaRPr lang="en-US" altLang="en-US" sz="1400" b="1">
              <a:solidFill>
                <a:srgbClr val="000000"/>
              </a:solidFill>
            </a:endParaRPr>
          </a:p>
          <a:p>
            <a:pPr fontAlgn="base">
              <a:spcBef>
                <a:spcPct val="0"/>
              </a:spcBef>
              <a:spcAft>
                <a:spcPct val="0"/>
              </a:spcAft>
            </a:pPr>
            <a:r>
              <a:rPr lang="en-US" altLang="en-US" sz="1400" b="1">
                <a:solidFill>
                  <a:srgbClr val="000000"/>
                </a:solidFill>
              </a:rPr>
              <a:t>Level in 2100: ~700 ppm with large uncertainty</a:t>
            </a:r>
          </a:p>
          <a:p>
            <a:pPr eaLnBrk="0" fontAlgn="base" hangingPunct="0">
              <a:spcBef>
                <a:spcPct val="0"/>
              </a:spcBef>
              <a:spcAft>
                <a:spcPct val="0"/>
              </a:spcAft>
            </a:pPr>
            <a:endParaRPr lang="en-US" altLang="en-US" sz="1400" b="1">
              <a:solidFill>
                <a:srgbClr val="000000"/>
              </a:solidFill>
            </a:endParaRPr>
          </a:p>
          <a:p>
            <a:pPr eaLnBrk="0" fontAlgn="base" hangingPunct="0">
              <a:spcBef>
                <a:spcPct val="0"/>
              </a:spcBef>
              <a:spcAft>
                <a:spcPct val="0"/>
              </a:spcAft>
            </a:pPr>
            <a:endParaRPr lang="en-US" altLang="en-US" sz="1600" b="1">
              <a:solidFill>
                <a:srgbClr val="000000"/>
              </a:solidFill>
            </a:endParaRPr>
          </a:p>
        </p:txBody>
      </p:sp>
      <p:sp>
        <p:nvSpPr>
          <p:cNvPr id="365574" name="Text Box 10">
            <a:extLst>
              <a:ext uri="{FF2B5EF4-FFF2-40B4-BE49-F238E27FC236}">
                <a16:creationId xmlns:a16="http://schemas.microsoft.com/office/drawing/2014/main" id="{90E7CCCB-CB65-0C4E-B6BA-BF57EA8344E2}"/>
              </a:ext>
            </a:extLst>
          </p:cNvPr>
          <p:cNvSpPr txBox="1">
            <a:spLocks noChangeArrowheads="1"/>
          </p:cNvSpPr>
          <p:nvPr/>
        </p:nvSpPr>
        <p:spPr bwMode="auto">
          <a:xfrm>
            <a:off x="8991600" y="6248400"/>
            <a:ext cx="1536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None/>
            </a:pPr>
            <a:r>
              <a:rPr lang="en-US" altLang="en-US" sz="1200">
                <a:solidFill>
                  <a:srgbClr val="000000"/>
                </a:solidFill>
              </a:rPr>
              <a:t>Source: IPCC, 2001</a:t>
            </a:r>
          </a:p>
        </p:txBody>
      </p:sp>
    </p:spTree>
    <p:extLst>
      <p:ext uri="{BB962C8B-B14F-4D97-AF65-F5344CB8AC3E}">
        <p14:creationId xmlns:p14="http://schemas.microsoft.com/office/powerpoint/2010/main" val="31750827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Slide Number Placeholder 3">
            <a:extLst>
              <a:ext uri="{FF2B5EF4-FFF2-40B4-BE49-F238E27FC236}">
                <a16:creationId xmlns:a16="http://schemas.microsoft.com/office/drawing/2014/main" id="{578297DC-3F09-2E4E-9CCA-EBC3183B9727}"/>
              </a:ext>
            </a:extLst>
          </p:cNvPr>
          <p:cNvSpPr>
            <a:spLocks noGrp="1"/>
          </p:cNvSpPr>
          <p:nvPr>
            <p:ph type="sldNum" sz="quarter" idx="10"/>
          </p:nvPr>
        </p:nvSpPr>
        <p:spPr>
          <a:noFill/>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None/>
            </a:pPr>
            <a:r>
              <a:rPr lang="en-US" altLang="en-US" sz="1000" b="1">
                <a:solidFill>
                  <a:srgbClr val="FFFFFF"/>
                </a:solidFill>
              </a:rPr>
              <a:t>1.</a:t>
            </a:r>
            <a:fld id="{174FE246-F879-B74F-8953-F89E20066AA3}" type="slidenum">
              <a:rPr lang="en-US" altLang="en-US" sz="1000" b="1">
                <a:solidFill>
                  <a:srgbClr val="FFFFFF"/>
                </a:solidFill>
              </a:rPr>
              <a:pPr fontAlgn="base">
                <a:spcBef>
                  <a:spcPct val="0"/>
                </a:spcBef>
                <a:spcAft>
                  <a:spcPct val="0"/>
                </a:spcAft>
                <a:buNone/>
              </a:pPr>
              <a:t>94</a:t>
            </a:fld>
            <a:endParaRPr lang="en-US" altLang="en-US" sz="1000" b="1">
              <a:solidFill>
                <a:srgbClr val="FFFFFF"/>
              </a:solidFill>
            </a:endParaRPr>
          </a:p>
        </p:txBody>
      </p:sp>
      <p:sp>
        <p:nvSpPr>
          <p:cNvPr id="367618" name="Rectangle 2">
            <a:extLst>
              <a:ext uri="{FF2B5EF4-FFF2-40B4-BE49-F238E27FC236}">
                <a16:creationId xmlns:a16="http://schemas.microsoft.com/office/drawing/2014/main" id="{24B37A60-FCAB-6644-A454-843BF2A62513}"/>
              </a:ext>
            </a:extLst>
          </p:cNvPr>
          <p:cNvSpPr>
            <a:spLocks noGrp="1" noChangeArrowheads="1"/>
          </p:cNvSpPr>
          <p:nvPr>
            <p:ph type="title"/>
          </p:nvPr>
        </p:nvSpPr>
        <p:spPr>
          <a:xfrm>
            <a:off x="1981200" y="274638"/>
            <a:ext cx="8229600" cy="868362"/>
          </a:xfrm>
        </p:spPr>
        <p:txBody>
          <a:bodyPr/>
          <a:lstStyle/>
          <a:p>
            <a:pPr eaLnBrk="1" hangingPunct="1"/>
            <a:r>
              <a:rPr lang="en-US" altLang="en-US"/>
              <a:t>Some Expected Impacts</a:t>
            </a:r>
          </a:p>
        </p:txBody>
      </p:sp>
      <p:sp>
        <p:nvSpPr>
          <p:cNvPr id="367619" name="Rectangle 3">
            <a:extLst>
              <a:ext uri="{FF2B5EF4-FFF2-40B4-BE49-F238E27FC236}">
                <a16:creationId xmlns:a16="http://schemas.microsoft.com/office/drawing/2014/main" id="{191CEE7F-E295-A843-9715-999089BFFA01}"/>
              </a:ext>
            </a:extLst>
          </p:cNvPr>
          <p:cNvSpPr>
            <a:spLocks noGrp="1" noChangeArrowheads="1"/>
          </p:cNvSpPr>
          <p:nvPr>
            <p:ph type="body" idx="1"/>
          </p:nvPr>
        </p:nvSpPr>
        <p:spPr>
          <a:xfrm>
            <a:off x="1981200" y="1371601"/>
            <a:ext cx="8229600" cy="4754563"/>
          </a:xfrm>
        </p:spPr>
        <p:txBody>
          <a:bodyPr/>
          <a:lstStyle/>
          <a:p>
            <a:pPr eaLnBrk="1" hangingPunct="1">
              <a:lnSpc>
                <a:spcPct val="80000"/>
              </a:lnSpc>
            </a:pPr>
            <a:r>
              <a:rPr lang="en-US" altLang="en-US" sz="1600"/>
              <a:t>Sea level projected to rise 0.09 to 0.88m by 2100 with significant regional variations.</a:t>
            </a:r>
          </a:p>
          <a:p>
            <a:pPr eaLnBrk="1" hangingPunct="1">
              <a:lnSpc>
                <a:spcPct val="80000"/>
              </a:lnSpc>
            </a:pPr>
            <a:r>
              <a:rPr lang="en-US" altLang="en-US" sz="1600"/>
              <a:t>Extreme weather events are projected to increase.</a:t>
            </a:r>
          </a:p>
          <a:p>
            <a:pPr eaLnBrk="1" hangingPunct="1">
              <a:lnSpc>
                <a:spcPct val="80000"/>
              </a:lnSpc>
            </a:pPr>
            <a:r>
              <a:rPr lang="en-US" altLang="en-US" sz="1600"/>
              <a:t>Impacts on biodiversity generally negative.</a:t>
            </a:r>
          </a:p>
          <a:p>
            <a:pPr eaLnBrk="1" hangingPunct="1">
              <a:lnSpc>
                <a:spcPct val="80000"/>
              </a:lnSpc>
            </a:pPr>
            <a:r>
              <a:rPr lang="en-US" altLang="en-US" sz="1600"/>
              <a:t>Socioeconomic systems could show net economic benefits for small amounts of warming, but potentially large negative impacts under greater warming.</a:t>
            </a:r>
          </a:p>
          <a:p>
            <a:pPr eaLnBrk="1" hangingPunct="1">
              <a:lnSpc>
                <a:spcPct val="80000"/>
              </a:lnSpc>
            </a:pPr>
            <a:r>
              <a:rPr lang="en-US" altLang="en-US" sz="1600"/>
              <a:t>Increased water availability in some water-scarce regions, but decreased water availability in many water scarce regions.</a:t>
            </a:r>
          </a:p>
          <a:p>
            <a:pPr eaLnBrk="1" hangingPunct="1">
              <a:lnSpc>
                <a:spcPct val="80000"/>
              </a:lnSpc>
            </a:pPr>
            <a:r>
              <a:rPr lang="en-US" altLang="en-US" sz="1600"/>
              <a:t>Initially increased agricultural productivity in some mid-latitude regions, but decreased in the tropics and sub-tropics.</a:t>
            </a:r>
          </a:p>
          <a:p>
            <a:pPr eaLnBrk="1" hangingPunct="1">
              <a:lnSpc>
                <a:spcPct val="80000"/>
              </a:lnSpc>
            </a:pPr>
            <a:r>
              <a:rPr lang="en-US" altLang="en-US" sz="1600"/>
              <a:t>Significant disruptions of ecosystems from fire, drought, pest infestation, species invasion, etc.</a:t>
            </a:r>
          </a:p>
          <a:p>
            <a:pPr eaLnBrk="1" hangingPunct="1">
              <a:lnSpc>
                <a:spcPct val="80000"/>
              </a:lnSpc>
            </a:pPr>
            <a:r>
              <a:rPr lang="en-US" altLang="en-US" sz="1600"/>
              <a:t>Changes in productivity and composition of ecological systems, with coral reefs, boreal forests, arctic and montane regions being particularly vulnerable.</a:t>
            </a:r>
          </a:p>
          <a:p>
            <a:pPr eaLnBrk="1" hangingPunct="1">
              <a:lnSpc>
                <a:spcPct val="80000"/>
              </a:lnSpc>
            </a:pPr>
            <a:r>
              <a:rPr lang="en-US" altLang="en-US" sz="1600"/>
              <a:t>Increased risk of floods, potentially displacing tens of millions of people.</a:t>
            </a:r>
          </a:p>
          <a:p>
            <a:pPr eaLnBrk="1" hangingPunct="1">
              <a:lnSpc>
                <a:spcPct val="80000"/>
              </a:lnSpc>
            </a:pPr>
            <a:r>
              <a:rPr lang="en-US" altLang="en-US" sz="1600"/>
              <a:t>Increased incidence of heat stress mortality, and vector-borne diseases.</a:t>
            </a:r>
          </a:p>
          <a:p>
            <a:pPr eaLnBrk="1" hangingPunct="1">
              <a:lnSpc>
                <a:spcPct val="80000"/>
              </a:lnSpc>
            </a:pPr>
            <a:r>
              <a:rPr lang="en-US" altLang="en-US" sz="1600"/>
              <a:t>Some impacts effectively irreversible over many generations (thermohaline circulation, Ice sheets, migration of plant species).  Thermohaline disruption is uncertain, but ice sheet melt and plant species migration are highly probable.</a:t>
            </a:r>
          </a:p>
        </p:txBody>
      </p:sp>
    </p:spTree>
    <p:extLst>
      <p:ext uri="{BB962C8B-B14F-4D97-AF65-F5344CB8AC3E}">
        <p14:creationId xmlns:p14="http://schemas.microsoft.com/office/powerpoint/2010/main" val="378648314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Rectangle 2">
            <a:extLst>
              <a:ext uri="{FF2B5EF4-FFF2-40B4-BE49-F238E27FC236}">
                <a16:creationId xmlns:a16="http://schemas.microsoft.com/office/drawing/2014/main" id="{13C2D985-1793-A14B-97EA-A06D2EB950BE}"/>
              </a:ext>
            </a:extLst>
          </p:cNvPr>
          <p:cNvSpPr>
            <a:spLocks noGrp="1" noChangeArrowheads="1"/>
          </p:cNvSpPr>
          <p:nvPr>
            <p:ph type="title"/>
          </p:nvPr>
        </p:nvSpPr>
        <p:spPr/>
        <p:txBody>
          <a:bodyPr/>
          <a:lstStyle/>
          <a:p>
            <a:r>
              <a:rPr lang="en-US" altLang="en-US" sz="3200">
                <a:ea typeface="ＭＳ Ｐゴシック" panose="020B0600070205080204" pitchFamily="34" charset="-128"/>
                <a:cs typeface="ＭＳ Ｐゴシック" panose="020B0600070205080204" pitchFamily="34" charset="-128"/>
              </a:rPr>
              <a:t>3. International policy</a:t>
            </a:r>
            <a:endParaRPr lang="en-US" altLang="en-US">
              <a:ea typeface="ＭＳ Ｐゴシック" panose="020B0600070205080204" pitchFamily="34" charset="-128"/>
              <a:cs typeface="ＭＳ Ｐゴシック" panose="020B0600070205080204" pitchFamily="34" charset="-128"/>
            </a:endParaRPr>
          </a:p>
        </p:txBody>
      </p:sp>
      <p:sp>
        <p:nvSpPr>
          <p:cNvPr id="369666" name="Rectangle 3">
            <a:extLst>
              <a:ext uri="{FF2B5EF4-FFF2-40B4-BE49-F238E27FC236}">
                <a16:creationId xmlns:a16="http://schemas.microsoft.com/office/drawing/2014/main" id="{F6AE8DEA-6380-2643-BD91-90F4D9068E38}"/>
              </a:ext>
            </a:extLst>
          </p:cNvPr>
          <p:cNvSpPr>
            <a:spLocks noGrp="1" noChangeArrowheads="1"/>
          </p:cNvSpPr>
          <p:nvPr>
            <p:ph type="body" idx="1"/>
          </p:nvPr>
        </p:nvSpPr>
        <p:spPr/>
        <p:txBody>
          <a:bodyPr/>
          <a:lstStyle/>
          <a:p>
            <a:pPr>
              <a:lnSpc>
                <a:spcPct val="90000"/>
              </a:lnSpc>
            </a:pPr>
            <a:r>
              <a:rPr lang="en-US" altLang="en-US" sz="1800">
                <a:ea typeface="ＭＳ Ｐゴシック" panose="020B0600070205080204" pitchFamily="34" charset="-128"/>
                <a:cs typeface="ＭＳ Ｐゴシック" panose="020B0600070205080204" pitchFamily="34" charset="-128"/>
              </a:rPr>
              <a:t>1970s - studies linking increased UV to cancer</a:t>
            </a:r>
          </a:p>
          <a:p>
            <a:pPr>
              <a:lnSpc>
                <a:spcPct val="90000"/>
              </a:lnSpc>
            </a:pPr>
            <a:r>
              <a:rPr lang="en-US" altLang="en-US" sz="1800" b="1">
                <a:ea typeface="ＭＳ Ｐゴシック" panose="020B0600070205080204" pitchFamily="34" charset="-128"/>
                <a:cs typeface="ＭＳ Ｐゴシック" panose="020B0600070205080204" pitchFamily="34" charset="-128"/>
              </a:rPr>
              <a:t>1977</a:t>
            </a:r>
            <a:r>
              <a:rPr lang="en-US" altLang="en-US" sz="1800">
                <a:ea typeface="ＭＳ Ｐゴシック" panose="020B0600070205080204" pitchFamily="34" charset="-128"/>
                <a:cs typeface="ＭＳ Ｐゴシック" panose="020B0600070205080204" pitchFamily="34" charset="-128"/>
              </a:rPr>
              <a:t> UNEP World Plan of Action for the Ozone Layer meeting</a:t>
            </a:r>
          </a:p>
          <a:p>
            <a:pPr>
              <a:lnSpc>
                <a:spcPct val="90000"/>
              </a:lnSpc>
            </a:pPr>
            <a:r>
              <a:rPr lang="en-US" altLang="en-US" sz="1800">
                <a:ea typeface="ＭＳ Ｐゴシック" panose="020B0600070205080204" pitchFamily="34" charset="-128"/>
                <a:cs typeface="ＭＳ Ｐゴシック" panose="020B0600070205080204" pitchFamily="34" charset="-128"/>
              </a:rPr>
              <a:t>1979	Margaret Thatcher Elected</a:t>
            </a:r>
          </a:p>
          <a:p>
            <a:pPr>
              <a:lnSpc>
                <a:spcPct val="90000"/>
              </a:lnSpc>
            </a:pPr>
            <a:r>
              <a:rPr lang="en-US" altLang="en-US" sz="1800">
                <a:ea typeface="ＭＳ Ｐゴシック" panose="020B0600070205080204" pitchFamily="34" charset="-128"/>
                <a:cs typeface="ＭＳ Ｐゴシック" panose="020B0600070205080204" pitchFamily="34" charset="-128"/>
              </a:rPr>
              <a:t>1980	Ronald Reagan Elected</a:t>
            </a:r>
          </a:p>
          <a:p>
            <a:pPr>
              <a:lnSpc>
                <a:spcPct val="90000"/>
              </a:lnSpc>
            </a:pPr>
            <a:r>
              <a:rPr lang="en-US" altLang="en-US" sz="1800">
                <a:ea typeface="ＭＳ Ｐゴシック" panose="020B0600070205080204" pitchFamily="34" charset="-128"/>
                <a:cs typeface="ＭＳ Ｐゴシック" panose="020B0600070205080204" pitchFamily="34" charset="-128"/>
              </a:rPr>
              <a:t>1985 - Discovery of the Ozone Hole</a:t>
            </a:r>
          </a:p>
          <a:p>
            <a:pPr>
              <a:lnSpc>
                <a:spcPct val="90000"/>
              </a:lnSpc>
            </a:pPr>
            <a:r>
              <a:rPr lang="en-US" altLang="en-US" sz="1800" b="1">
                <a:ea typeface="ＭＳ Ｐゴシック" panose="020B0600070205080204" pitchFamily="34" charset="-128"/>
                <a:cs typeface="ＭＳ Ｐゴシック" panose="020B0600070205080204" pitchFamily="34" charset="-128"/>
              </a:rPr>
              <a:t>1985</a:t>
            </a:r>
            <a:r>
              <a:rPr lang="en-US" altLang="en-US" sz="1800">
                <a:ea typeface="ＭＳ Ｐゴシック" panose="020B0600070205080204" pitchFamily="34" charset="-128"/>
                <a:cs typeface="ＭＳ Ｐゴシック" panose="020B0600070205080204" pitchFamily="34" charset="-128"/>
              </a:rPr>
              <a:t> </a:t>
            </a:r>
            <a:r>
              <a:rPr lang="en-US" altLang="en-US" sz="1800">
                <a:solidFill>
                  <a:srgbClr val="FF0000"/>
                </a:solidFill>
                <a:ea typeface="ＭＳ Ｐゴシック" panose="020B0600070205080204" pitchFamily="34" charset="-128"/>
                <a:cs typeface="ＭＳ Ｐゴシック" panose="020B0600070205080204" pitchFamily="34" charset="-128"/>
              </a:rPr>
              <a:t>Vienna Convention</a:t>
            </a:r>
            <a:r>
              <a:rPr lang="en-US" altLang="en-US" sz="1800">
                <a:ea typeface="ＭＳ Ｐゴシック" panose="020B0600070205080204" pitchFamily="34" charset="-128"/>
                <a:cs typeface="ＭＳ Ｐゴシック" panose="020B0600070205080204" pitchFamily="34" charset="-128"/>
              </a:rPr>
              <a:t>, not binding and no protocol for reducing CFC emissions. "Umbrella Treaty". </a:t>
            </a:r>
          </a:p>
          <a:p>
            <a:pPr lvl="1">
              <a:lnSpc>
                <a:spcPct val="90000"/>
              </a:lnSpc>
            </a:pPr>
            <a:r>
              <a:rPr lang="en-US" altLang="en-US" sz="1800">
                <a:ea typeface="ＭＳ Ｐゴシック" panose="020B0600070205080204" pitchFamily="34" charset="-128"/>
              </a:rPr>
              <a:t>US, Canada, Sweden, Norway, and Finland on one side (proposing 80% reduction, complete production ban); EEC countries on the other (30% cut, production cap). </a:t>
            </a:r>
          </a:p>
          <a:p>
            <a:pPr>
              <a:lnSpc>
                <a:spcPct val="90000"/>
              </a:lnSpc>
            </a:pPr>
            <a:r>
              <a:rPr lang="en-US" altLang="en-US" sz="1800" b="1">
                <a:ea typeface="ＭＳ Ｐゴシック" panose="020B0600070205080204" pitchFamily="34" charset="-128"/>
                <a:cs typeface="ＭＳ Ｐゴシック" panose="020B0600070205080204" pitchFamily="34" charset="-128"/>
              </a:rPr>
              <a:t>1986</a:t>
            </a:r>
            <a:r>
              <a:rPr lang="en-US" altLang="en-US" sz="1800">
                <a:ea typeface="ＭＳ Ｐゴシック" panose="020B0600070205080204" pitchFamily="34" charset="-128"/>
                <a:cs typeface="ＭＳ Ｐゴシック" panose="020B0600070205080204" pitchFamily="34" charset="-128"/>
              </a:rPr>
              <a:t>.  Negotiations on a protocol to the Vienna Convention for controlling CFCs resumed.</a:t>
            </a:r>
          </a:p>
          <a:p>
            <a:pPr>
              <a:lnSpc>
                <a:spcPct val="90000"/>
              </a:lnSpc>
            </a:pPr>
            <a:r>
              <a:rPr lang="en-US" altLang="en-US" sz="1800" b="1">
                <a:ea typeface="ＭＳ Ｐゴシック" panose="020B0600070205080204" pitchFamily="34" charset="-128"/>
                <a:cs typeface="ＭＳ Ｐゴシック" panose="020B0600070205080204" pitchFamily="34" charset="-128"/>
              </a:rPr>
              <a:t>1987</a:t>
            </a:r>
            <a:r>
              <a:rPr lang="en-US" altLang="en-US" sz="1800">
                <a:ea typeface="ＭＳ Ｐゴシック" panose="020B0600070205080204" pitchFamily="34" charset="-128"/>
                <a:cs typeface="ＭＳ Ｐゴシック" panose="020B0600070205080204" pitchFamily="34" charset="-128"/>
              </a:rPr>
              <a:t>. </a:t>
            </a:r>
            <a:r>
              <a:rPr lang="en-US" altLang="en-US" sz="1800">
                <a:solidFill>
                  <a:srgbClr val="FF0000"/>
                </a:solidFill>
                <a:ea typeface="ＭＳ Ｐゴシック" panose="020B0600070205080204" pitchFamily="34" charset="-128"/>
                <a:cs typeface="ＭＳ Ｐゴシック" panose="020B0600070205080204" pitchFamily="34" charset="-128"/>
              </a:rPr>
              <a:t>Montreal Protocol</a:t>
            </a:r>
            <a:r>
              <a:rPr lang="en-US" altLang="en-US" sz="1800">
                <a:ea typeface="ＭＳ Ｐゴシック" panose="020B0600070205080204" pitchFamily="34" charset="-128"/>
                <a:cs typeface="ＭＳ Ｐゴシック" panose="020B0600070205080204" pitchFamily="34" charset="-128"/>
              </a:rPr>
              <a:t> on Substances That Deplete the Ozone Layer achieved in a 9-month period. Production ban, phase-out, Multilateral fund.</a:t>
            </a:r>
          </a:p>
          <a:p>
            <a:pPr>
              <a:lnSpc>
                <a:spcPct val="90000"/>
              </a:lnSpc>
            </a:pPr>
            <a:r>
              <a:rPr lang="en-US" altLang="en-US" sz="1800">
                <a:ea typeface="ＭＳ Ｐゴシック" panose="020B0600070205080204" pitchFamily="34" charset="-128"/>
                <a:cs typeface="ＭＳ Ｐゴシック" panose="020B0600070205080204" pitchFamily="34" charset="-128"/>
              </a:rPr>
              <a:t>Subsequent amendments: 1990 and onward</a:t>
            </a:r>
          </a:p>
        </p:txBody>
      </p:sp>
    </p:spTree>
    <p:extLst>
      <p:ext uri="{BB962C8B-B14F-4D97-AF65-F5344CB8AC3E}">
        <p14:creationId xmlns:p14="http://schemas.microsoft.com/office/powerpoint/2010/main" val="12841149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2">
            <a:extLst>
              <a:ext uri="{FF2B5EF4-FFF2-40B4-BE49-F238E27FC236}">
                <a16:creationId xmlns:a16="http://schemas.microsoft.com/office/drawing/2014/main" id="{1AE07B66-19C1-B845-9E76-AEEF723637AC}"/>
              </a:ext>
            </a:extLst>
          </p:cNvPr>
          <p:cNvSpPr>
            <a:spLocks noGrp="1" noChangeArrowheads="1"/>
          </p:cNvSpPr>
          <p:nvPr>
            <p:ph type="title"/>
          </p:nvPr>
        </p:nvSpPr>
        <p:spPr/>
        <p:txBody>
          <a:bodyPr/>
          <a:lstStyle/>
          <a:p>
            <a:r>
              <a:rPr lang="en-US" altLang="en-US" sz="3000" i="1">
                <a:ea typeface="ＭＳ Ｐゴシック" panose="020B0600070205080204" pitchFamily="34" charset="-128"/>
                <a:cs typeface="ＭＳ Ｐゴシック" panose="020B0600070205080204" pitchFamily="34" charset="-128"/>
              </a:rPr>
              <a:t>Ozone Regime</a:t>
            </a:r>
          </a:p>
        </p:txBody>
      </p:sp>
      <p:sp>
        <p:nvSpPr>
          <p:cNvPr id="371714" name="Rectangle 3">
            <a:extLst>
              <a:ext uri="{FF2B5EF4-FFF2-40B4-BE49-F238E27FC236}">
                <a16:creationId xmlns:a16="http://schemas.microsoft.com/office/drawing/2014/main" id="{8E648E3D-6E8F-BD4F-9C92-24B9287874AB}"/>
              </a:ext>
            </a:extLst>
          </p:cNvPr>
          <p:cNvSpPr>
            <a:spLocks noGrp="1" noChangeArrowheads="1"/>
          </p:cNvSpPr>
          <p:nvPr>
            <p:ph type="body" idx="1"/>
          </p:nvPr>
        </p:nvSpPr>
        <p:spPr/>
        <p:txBody>
          <a:bodyPr/>
          <a:lstStyle/>
          <a:p>
            <a:pPr>
              <a:buFontTx/>
              <a:buNone/>
            </a:pPr>
            <a:r>
              <a:rPr lang="en-US" altLang="en-US" sz="1800">
                <a:ea typeface="ＭＳ Ｐゴシック" panose="020B0600070205080204" pitchFamily="34" charset="-128"/>
                <a:cs typeface="ＭＳ Ｐゴシック" panose="020B0600070205080204" pitchFamily="34" charset="-128"/>
              </a:rPr>
              <a:t>1987</a:t>
            </a:r>
            <a:r>
              <a:rPr lang="en-US" altLang="en-US">
                <a:ea typeface="ＭＳ Ｐゴシック" panose="020B0600070205080204" pitchFamily="34" charset="-128"/>
                <a:cs typeface="ＭＳ Ｐゴシック" panose="020B0600070205080204" pitchFamily="34" charset="-128"/>
              </a:rPr>
              <a:t>		</a:t>
            </a:r>
            <a:r>
              <a:rPr lang="en-US" altLang="en-US" sz="2000">
                <a:ea typeface="ＭＳ Ｐゴシック" panose="020B0600070205080204" pitchFamily="34" charset="-128"/>
                <a:cs typeface="ＭＳ Ｐゴシック" panose="020B0600070205080204" pitchFamily="34" charset="-128"/>
              </a:rPr>
              <a:t>Montreal Protocol.</a:t>
            </a:r>
          </a:p>
          <a:p>
            <a:pPr lvl="1"/>
            <a:r>
              <a:rPr lang="en-US" altLang="en-US" sz="1800">
                <a:ea typeface="ＭＳ Ｐゴシック" panose="020B0600070205080204" pitchFamily="34" charset="-128"/>
              </a:rPr>
              <a:t>Centerpiece of the regime.</a:t>
            </a:r>
          </a:p>
          <a:p>
            <a:pPr lvl="1"/>
            <a:r>
              <a:rPr lang="en-US" altLang="en-US" sz="1800">
                <a:ea typeface="ＭＳ Ｐゴシック" panose="020B0600070205080204" pitchFamily="34" charset="-128"/>
              </a:rPr>
              <a:t>50% cuts on 5 CFCs and 3 Halons by 2000.</a:t>
            </a:r>
          </a:p>
          <a:p>
            <a:pPr lvl="1"/>
            <a:r>
              <a:rPr lang="en-US" altLang="en-US" sz="1800">
                <a:ea typeface="ＭＳ Ｐゴシック" panose="020B0600070205080204" pitchFamily="34" charset="-128"/>
              </a:rPr>
              <a:t>10-year grace party for developing countries (Article 5).</a:t>
            </a:r>
          </a:p>
          <a:p>
            <a:pPr lvl="1"/>
            <a:r>
              <a:rPr lang="en-US" altLang="en-US" sz="1800">
                <a:ea typeface="ＭＳ Ｐゴシック" panose="020B0600070205080204" pitchFamily="34" charset="-128"/>
              </a:rPr>
              <a:t>Assessment panels.</a:t>
            </a:r>
          </a:p>
          <a:p>
            <a:pPr lvl="1"/>
            <a:r>
              <a:rPr lang="en-US" altLang="en-US" sz="1800">
                <a:ea typeface="ＭＳ Ｐゴシック" panose="020B0600070205080204" pitchFamily="34" charset="-128"/>
              </a:rPr>
              <a:t>Amendment and adjustment procedures.</a:t>
            </a:r>
          </a:p>
          <a:p>
            <a:pPr lvl="1"/>
            <a:r>
              <a:rPr lang="en-US" altLang="en-US" sz="1800">
                <a:ea typeface="ＭＳ Ｐゴシック" panose="020B0600070205080204" pitchFamily="34" charset="-128"/>
              </a:rPr>
              <a:t>All countries have signed onto this as of 2009.</a:t>
            </a:r>
          </a:p>
        </p:txBody>
      </p:sp>
    </p:spTree>
    <p:extLst>
      <p:ext uri="{BB962C8B-B14F-4D97-AF65-F5344CB8AC3E}">
        <p14:creationId xmlns:p14="http://schemas.microsoft.com/office/powerpoint/2010/main" val="2320955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2">
            <a:extLst>
              <a:ext uri="{FF2B5EF4-FFF2-40B4-BE49-F238E27FC236}">
                <a16:creationId xmlns:a16="http://schemas.microsoft.com/office/drawing/2014/main" id="{2C1C80AE-CBE1-B241-B014-45AC20B8F073}"/>
              </a:ext>
            </a:extLst>
          </p:cNvPr>
          <p:cNvSpPr>
            <a:spLocks noGrp="1" noChangeArrowheads="1"/>
          </p:cNvSpPr>
          <p:nvPr>
            <p:ph type="title"/>
          </p:nvPr>
        </p:nvSpPr>
        <p:spPr>
          <a:xfrm>
            <a:off x="2057400" y="152400"/>
            <a:ext cx="8229600" cy="685800"/>
          </a:xfrm>
        </p:spPr>
        <p:txBody>
          <a:bodyPr/>
          <a:lstStyle/>
          <a:p>
            <a:r>
              <a:rPr lang="en-US" altLang="en-US" sz="3000" i="1">
                <a:ea typeface="ＭＳ Ｐゴシック" panose="020B0600070205080204" pitchFamily="34" charset="-128"/>
                <a:cs typeface="ＭＳ Ｐゴシック" panose="020B0600070205080204" pitchFamily="34" charset="-128"/>
              </a:rPr>
              <a:t>Ozone Regime</a:t>
            </a:r>
          </a:p>
        </p:txBody>
      </p:sp>
      <p:sp>
        <p:nvSpPr>
          <p:cNvPr id="373762" name="Rectangle 3">
            <a:extLst>
              <a:ext uri="{FF2B5EF4-FFF2-40B4-BE49-F238E27FC236}">
                <a16:creationId xmlns:a16="http://schemas.microsoft.com/office/drawing/2014/main" id="{033A68FC-2C7C-9640-B706-55AAB96026BE}"/>
              </a:ext>
            </a:extLst>
          </p:cNvPr>
          <p:cNvSpPr>
            <a:spLocks noGrp="1" noChangeArrowheads="1"/>
          </p:cNvSpPr>
          <p:nvPr>
            <p:ph type="body" idx="1"/>
          </p:nvPr>
        </p:nvSpPr>
        <p:spPr>
          <a:xfrm>
            <a:off x="1752600" y="1143000"/>
            <a:ext cx="8763000" cy="5486400"/>
          </a:xfrm>
        </p:spPr>
        <p:txBody>
          <a:bodyPr/>
          <a:lstStyle/>
          <a:p>
            <a:pPr marL="609600" indent="-609600">
              <a:buNone/>
            </a:pPr>
            <a:r>
              <a:rPr lang="en-US" altLang="en-US" sz="2000">
                <a:ea typeface="ＭＳ Ｐゴシック" panose="020B0600070205080204" pitchFamily="34" charset="-128"/>
                <a:cs typeface="ＭＳ Ｐゴシック" panose="020B0600070205080204" pitchFamily="34" charset="-128"/>
              </a:rPr>
              <a:t>1995	Vienna Amendment and Adjustments.</a:t>
            </a:r>
          </a:p>
          <a:p>
            <a:pPr marL="1371600" lvl="2" indent="-457200"/>
            <a:r>
              <a:rPr lang="en-US" altLang="en-US">
                <a:ea typeface="ＭＳ Ｐゴシック" panose="020B0600070205080204" pitchFamily="34" charset="-128"/>
              </a:rPr>
              <a:t>HCFCs consumption controls increased.</a:t>
            </a:r>
          </a:p>
          <a:p>
            <a:pPr marL="1371600" lvl="2" indent="-457200"/>
            <a:r>
              <a:rPr lang="en-US" altLang="en-US">
                <a:ea typeface="ＭＳ Ｐゴシック" panose="020B0600070205080204" pitchFamily="34" charset="-128"/>
              </a:rPr>
              <a:t>Grace period – informally adjusted/expanded for developing countries.</a:t>
            </a:r>
          </a:p>
          <a:p>
            <a:pPr marL="609600" indent="-609600">
              <a:buNone/>
            </a:pPr>
            <a:r>
              <a:rPr lang="en-US" altLang="en-US" sz="2000">
                <a:ea typeface="ＭＳ Ｐゴシック" panose="020B0600070205080204" pitchFamily="34" charset="-128"/>
                <a:cs typeface="ＭＳ Ｐゴシック" panose="020B0600070205080204" pitchFamily="34" charset="-128"/>
              </a:rPr>
              <a:t>1997	Montreal Amendment and Adjustments.</a:t>
            </a:r>
          </a:p>
          <a:p>
            <a:pPr marL="1371600" lvl="2" indent="-457200"/>
            <a:r>
              <a:rPr lang="en-US" altLang="en-US">
                <a:ea typeface="ＭＳ Ｐゴシック" panose="020B0600070205080204" pitchFamily="34" charset="-128"/>
              </a:rPr>
              <a:t>Methyl Bromide to be phased out by 2005 – with loophole retained.</a:t>
            </a:r>
          </a:p>
          <a:p>
            <a:pPr marL="609600" indent="-609600">
              <a:buFontTx/>
              <a:buAutoNum type="arabicPlain" startAt="1999"/>
            </a:pPr>
            <a:r>
              <a:rPr lang="en-US" altLang="en-US" sz="2000">
                <a:ea typeface="ＭＳ Ｐゴシック" panose="020B0600070205080204" pitchFamily="34" charset="-128"/>
                <a:cs typeface="ＭＳ Ｐゴシック" panose="020B0600070205080204" pitchFamily="34" charset="-128"/>
              </a:rPr>
              <a:t> Beijing Amendment and Adjustments.</a:t>
            </a:r>
          </a:p>
          <a:p>
            <a:pPr marL="1371600" lvl="2" indent="-457200"/>
            <a:r>
              <a:rPr lang="en-US" altLang="en-US" sz="1600">
                <a:ea typeface="ＭＳ Ｐゴシック" panose="020B0600070205080204" pitchFamily="34" charset="-128"/>
              </a:rPr>
              <a:t>HCFC </a:t>
            </a:r>
            <a:r>
              <a:rPr lang="en-US" altLang="en-US">
                <a:ea typeface="ＭＳ Ｐゴシック" panose="020B0600070205080204" pitchFamily="34" charset="-128"/>
              </a:rPr>
              <a:t>production controls; restrictions on HCFC trade with non-Parties; production and consumption controls for new group of substances, Bromochloromethane (BCM)</a:t>
            </a:r>
          </a:p>
          <a:p>
            <a:pPr marL="1371600" lvl="2" indent="-457200"/>
            <a:r>
              <a:rPr lang="en-US" altLang="en-US">
                <a:ea typeface="ＭＳ Ｐゴシック" panose="020B0600070205080204" pitchFamily="34" charset="-128"/>
              </a:rPr>
              <a:t>Only 155/254 countries have signed on</a:t>
            </a:r>
          </a:p>
        </p:txBody>
      </p:sp>
    </p:spTree>
    <p:extLst>
      <p:ext uri="{BB962C8B-B14F-4D97-AF65-F5344CB8AC3E}">
        <p14:creationId xmlns:p14="http://schemas.microsoft.com/office/powerpoint/2010/main" val="16636575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C480C1-7107-C446-AC65-03BF9BACD4DD}"/>
              </a:ext>
            </a:extLst>
          </p:cNvPr>
          <p:cNvSpPr/>
          <p:nvPr/>
        </p:nvSpPr>
        <p:spPr>
          <a:xfrm>
            <a:off x="1524000" y="890588"/>
            <a:ext cx="8839200" cy="2862262"/>
          </a:xfrm>
          <a:prstGeom prst="rect">
            <a:avLst/>
          </a:prstGeom>
        </p:spPr>
        <p:txBody>
          <a:bodyPr>
            <a:spAutoFit/>
          </a:bodyPr>
          <a:lstStyle/>
          <a:p>
            <a:pPr marL="342900" indent="-342900" eaLnBrk="0" fontAlgn="base" hangingPunct="0">
              <a:spcBef>
                <a:spcPct val="0"/>
              </a:spcBef>
              <a:spcAft>
                <a:spcPct val="0"/>
              </a:spcAft>
              <a:buFontTx/>
              <a:buAutoNum type="arabicParenR"/>
              <a:defRPr/>
            </a:pPr>
            <a:r>
              <a:rPr lang="en-US" dirty="0">
                <a:solidFill>
                  <a:srgbClr val="000000"/>
                </a:solidFill>
                <a:latin typeface="Times-Roman" pitchFamily="2" charset="0"/>
                <a:cs typeface="Arial"/>
              </a:rPr>
              <a:t>What is the ozone layer and where is it in the atmosphere? </a:t>
            </a:r>
          </a:p>
          <a:p>
            <a:pPr eaLnBrk="0" fontAlgn="base" hangingPunct="0">
              <a:spcBef>
                <a:spcPct val="0"/>
              </a:spcBef>
              <a:spcAft>
                <a:spcPct val="0"/>
              </a:spcAft>
              <a:defRPr/>
            </a:pPr>
            <a:endParaRPr lang="en-US" dirty="0">
              <a:solidFill>
                <a:srgbClr val="000000"/>
              </a:solidFill>
              <a:latin typeface="Times-Roman" pitchFamily="2" charset="0"/>
              <a:cs typeface="Arial"/>
            </a:endParaRPr>
          </a:p>
          <a:p>
            <a:pPr eaLnBrk="0" fontAlgn="base" hangingPunct="0">
              <a:spcBef>
                <a:spcPct val="0"/>
              </a:spcBef>
              <a:spcAft>
                <a:spcPct val="0"/>
              </a:spcAft>
              <a:defRPr/>
            </a:pPr>
            <a:r>
              <a:rPr lang="en-US" dirty="0">
                <a:solidFill>
                  <a:srgbClr val="000000"/>
                </a:solidFill>
                <a:latin typeface="Times-Roman" pitchFamily="2" charset="0"/>
                <a:cs typeface="Arial"/>
              </a:rPr>
              <a:t>The ozone layer is a part of the Earth’s atmosphere that has relatively high levels of ozone (O3). Ozone is a gas that is naturally present in our atmosphere, and it is found primarily in the part of the atmosphere called the stratosphere, which is about 50 kilometers above Earth. The stratospheric ozone layer acts like a shield in the atmosphere to prevent harmful ultraviolet (UV) radiation from reaching the Earth’s surface. Overexposure to UV can cause a wide range of health problems for humans, such as skin damage (skin cancers and premature aging), eye damage (including cataracts), and suppression of the immune system. UV radiation can also damage sensitive crops, such as soybeans, and reduce crop yields. </a:t>
            </a:r>
            <a:endParaRPr lang="en-US" dirty="0">
              <a:solidFill>
                <a:srgbClr val="000000"/>
              </a:solidFill>
              <a:latin typeface="Tahoma" panose="020B0604030504040204" pitchFamily="34" charset="0"/>
              <a:cs typeface="Arial"/>
            </a:endParaRPr>
          </a:p>
        </p:txBody>
      </p:sp>
      <p:pic>
        <p:nvPicPr>
          <p:cNvPr id="375810" name="Picture 3">
            <a:extLst>
              <a:ext uri="{FF2B5EF4-FFF2-40B4-BE49-F238E27FC236}">
                <a16:creationId xmlns:a16="http://schemas.microsoft.com/office/drawing/2014/main" id="{84A05113-8A18-0E44-83DF-559F091D7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3763963"/>
            <a:ext cx="31750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64308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Rectangle 1">
            <a:extLst>
              <a:ext uri="{FF2B5EF4-FFF2-40B4-BE49-F238E27FC236}">
                <a16:creationId xmlns:a16="http://schemas.microsoft.com/office/drawing/2014/main" id="{22D36086-2E74-514E-AE0E-6C4743B80C98}"/>
              </a:ext>
            </a:extLst>
          </p:cNvPr>
          <p:cNvSpPr>
            <a:spLocks noChangeArrowheads="1"/>
          </p:cNvSpPr>
          <p:nvPr/>
        </p:nvSpPr>
        <p:spPr bwMode="auto">
          <a:xfrm>
            <a:off x="1524000" y="890589"/>
            <a:ext cx="8610600"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None/>
            </a:pPr>
            <a:r>
              <a:rPr lang="en-US" altLang="en-US" sz="1800">
                <a:solidFill>
                  <a:srgbClr val="000000"/>
                </a:solidFill>
                <a:latin typeface="Tahoma" panose="020B0604030504040204" pitchFamily="34" charset="0"/>
              </a:rPr>
              <a:t>2) When was the problem of ozone layer depletion first recognized? </a:t>
            </a:r>
          </a:p>
          <a:p>
            <a:pPr eaLnBrk="0" fontAlgn="base" hangingPunct="0">
              <a:spcBef>
                <a:spcPct val="0"/>
              </a:spcBef>
              <a:spcAft>
                <a:spcPct val="0"/>
              </a:spcAft>
              <a:buNone/>
            </a:pPr>
            <a:endParaRPr lang="en-US" altLang="en-US" sz="1800">
              <a:solidFill>
                <a:srgbClr val="000000"/>
              </a:solidFill>
              <a:latin typeface="Tahoma" panose="020B0604030504040204" pitchFamily="34" charset="0"/>
            </a:endParaRPr>
          </a:p>
          <a:p>
            <a:pPr eaLnBrk="0" fontAlgn="base" hangingPunct="0">
              <a:spcBef>
                <a:spcPct val="0"/>
              </a:spcBef>
              <a:spcAft>
                <a:spcPct val="0"/>
              </a:spcAft>
              <a:buNone/>
            </a:pPr>
            <a:r>
              <a:rPr lang="en-US" altLang="en-US" sz="1800">
                <a:solidFill>
                  <a:srgbClr val="000000"/>
                </a:solidFill>
                <a:latin typeface="Tahoma" panose="020B0604030504040204" pitchFamily="34" charset="0"/>
              </a:rPr>
              <a:t>In 1974, scientists discovered that emissions of chlorofluorocarbons (CFCs) were depleting ozone in the stratosphere. CFCs were a common aerosol propellant in spray cans and were also used as refrigerants, solvents, and foam-blowing agents. In the early 1980s, scientists observed a thinning of the ozone layer over Antarctica, and people began describing this phenomenon as an “ozone hole.” Additional research has shown that ozone depletion has occurred on every continent. Chemists Sherwood Rowland and Mario Molina were awarded the Nobel Prize in 1995, for their earlier discovery that human-made CFCs were a major factor in ozone layer depletion. </a:t>
            </a:r>
          </a:p>
        </p:txBody>
      </p:sp>
    </p:spTree>
    <p:extLst>
      <p:ext uri="{BB962C8B-B14F-4D97-AF65-F5344CB8AC3E}">
        <p14:creationId xmlns:p14="http://schemas.microsoft.com/office/powerpoint/2010/main" val="397216916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Nature">
  <a:themeElements>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fontScheme name="Nature">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lnDef>
  </a:objectDefaults>
  <a:extraClrSchemeLst>
    <a:extraClrScheme>
      <a:clrScheme name="Nature 1">
        <a:dk1>
          <a:srgbClr val="666699"/>
        </a:dk1>
        <a:lt1>
          <a:srgbClr val="FFFFCC"/>
        </a:lt1>
        <a:dk2>
          <a:srgbClr val="687FCA"/>
        </a:dk2>
        <a:lt2>
          <a:srgbClr val="192449"/>
        </a:lt2>
        <a:accent1>
          <a:srgbClr val="C9DDF1"/>
        </a:accent1>
        <a:accent2>
          <a:srgbClr val="FAC164"/>
        </a:accent2>
        <a:accent3>
          <a:srgbClr val="B9C0E1"/>
        </a:accent3>
        <a:accent4>
          <a:srgbClr val="DADAAE"/>
        </a:accent4>
        <a:accent5>
          <a:srgbClr val="E1EB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clrMap bg1="lt1" tx1="dk1" bg2="lt2" tx2="dk2" accent1="accent1" accent2="accent2" accent3="accent3" accent4="accent4" accent5="accent5" accent6="accent6" hlink="hlink" folHlink="folHlink"/>
    </a:extraClrScheme>
    <a:extraClrScheme>
      <a:clrScheme name="Nature 3">
        <a:dk1>
          <a:srgbClr val="333333"/>
        </a:dk1>
        <a:lt1>
          <a:srgbClr val="FFFFFF"/>
        </a:lt1>
        <a:dk2>
          <a:srgbClr val="000000"/>
        </a:dk2>
        <a:lt2>
          <a:srgbClr val="DDDDDD"/>
        </a:lt2>
        <a:accent1>
          <a:srgbClr val="DDDDDD"/>
        </a:accent1>
        <a:accent2>
          <a:srgbClr val="B2B2B2"/>
        </a:accent2>
        <a:accent3>
          <a:srgbClr val="FFFFFF"/>
        </a:accent3>
        <a:accent4>
          <a:srgbClr val="2A2A2A"/>
        </a:accent4>
        <a:accent5>
          <a:srgbClr val="EBEBEB"/>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Nature 4">
        <a:dk1>
          <a:srgbClr val="8061A5"/>
        </a:dk1>
        <a:lt1>
          <a:srgbClr val="FFFFCC"/>
        </a:lt1>
        <a:dk2>
          <a:srgbClr val="967DB5"/>
        </a:dk2>
        <a:lt2>
          <a:srgbClr val="192449"/>
        </a:lt2>
        <a:accent1>
          <a:srgbClr val="D6C9F1"/>
        </a:accent1>
        <a:accent2>
          <a:srgbClr val="FAC164"/>
        </a:accent2>
        <a:accent3>
          <a:srgbClr val="C9BFD7"/>
        </a:accent3>
        <a:accent4>
          <a:srgbClr val="DADAAE"/>
        </a:accent4>
        <a:accent5>
          <a:srgbClr val="E8E1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5">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993333"/>
        </a:hlink>
        <a:folHlink>
          <a:srgbClr val="33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unfccc">
  <a:themeElements>
    <a:clrScheme name="unfcc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nfccc">
      <a:majorFont>
        <a:latin typeface="Franklin Gothic Demi"/>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unfcc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nfccc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nfccc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nfccc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nfccc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nfccc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nfccc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nfccc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nfccc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nfccc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nfccc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nfccc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bg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lobe design template">
  <a:themeElements>
    <a:clrScheme name="Office Them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fontScheme name="Office Them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ffice Theme 1">
        <a:dk1>
          <a:srgbClr val="622100"/>
        </a:dk1>
        <a:lt1>
          <a:srgbClr val="FFFFFF"/>
        </a:lt1>
        <a:dk2>
          <a:srgbClr val="800000"/>
        </a:dk2>
        <a:lt2>
          <a:srgbClr val="FFFFCC"/>
        </a:lt2>
        <a:accent1>
          <a:srgbClr val="E42B00"/>
        </a:accent1>
        <a:accent2>
          <a:srgbClr val="996600"/>
        </a:accent2>
        <a:accent3>
          <a:srgbClr val="C0AAAA"/>
        </a:accent3>
        <a:accent4>
          <a:srgbClr val="DADADA"/>
        </a:accent4>
        <a:accent5>
          <a:srgbClr val="EFACAA"/>
        </a:accent5>
        <a:accent6>
          <a:srgbClr val="8A5C00"/>
        </a:accent6>
        <a:hlink>
          <a:srgbClr val="FADF6C"/>
        </a:hlink>
        <a:folHlink>
          <a:srgbClr val="FF9900"/>
        </a:folHlink>
      </a:clrScheme>
      <a:clrMap bg1="dk2" tx1="lt1" bg2="dk1" tx2="lt2" accent1="accent1" accent2="accent2" accent3="accent3" accent4="accent4" accent5="accent5" accent6="accent6" hlink="hlink" folHlink="folHlink"/>
    </a:extraClrScheme>
    <a:extraClrScheme>
      <a:clrScheme name="Office Theme 2">
        <a:dk1>
          <a:srgbClr val="5F4545"/>
        </a:dk1>
        <a:lt1>
          <a:srgbClr val="FFFFFF"/>
        </a:lt1>
        <a:dk2>
          <a:srgbClr val="8F6969"/>
        </a:dk2>
        <a:lt2>
          <a:srgbClr val="FFFFCC"/>
        </a:lt2>
        <a:accent1>
          <a:srgbClr val="CC6600"/>
        </a:accent1>
        <a:accent2>
          <a:srgbClr val="924C0C"/>
        </a:accent2>
        <a:accent3>
          <a:srgbClr val="C6B9B9"/>
        </a:accent3>
        <a:accent4>
          <a:srgbClr val="DADADA"/>
        </a:accent4>
        <a:accent5>
          <a:srgbClr val="E2B8AA"/>
        </a:accent5>
        <a:accent6>
          <a:srgbClr val="84440A"/>
        </a:accent6>
        <a:hlink>
          <a:srgbClr val="CFD375"/>
        </a:hlink>
        <a:folHlink>
          <a:srgbClr val="98BB91"/>
        </a:folHlink>
      </a:clrScheme>
      <a:clrMap bg1="dk2" tx1="lt1" bg2="dk1" tx2="lt2" accent1="accent1" accent2="accent2" accent3="accent3" accent4="accent4" accent5="accent5" accent6="accent6" hlink="hlink" folHlink="folHlink"/>
    </a:extraClrScheme>
    <a:extraClrScheme>
      <a:clrScheme name="Office Them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Office Theme 4">
        <a:dk1>
          <a:srgbClr val="005856"/>
        </a:dk1>
        <a:lt1>
          <a:srgbClr val="FFFFFF"/>
        </a:lt1>
        <a:dk2>
          <a:srgbClr val="008080"/>
        </a:dk2>
        <a:lt2>
          <a:srgbClr val="FFFFCC"/>
        </a:lt2>
        <a:accent1>
          <a:srgbClr val="0099CC"/>
        </a:accent1>
        <a:accent2>
          <a:srgbClr val="00CCFF"/>
        </a:accent2>
        <a:accent3>
          <a:srgbClr val="AAC0C0"/>
        </a:accent3>
        <a:accent4>
          <a:srgbClr val="DADADA"/>
        </a:accent4>
        <a:accent5>
          <a:srgbClr val="AACAE2"/>
        </a:accent5>
        <a:accent6>
          <a:srgbClr val="00B9E7"/>
        </a:accent6>
        <a:hlink>
          <a:srgbClr val="1ACE9F"/>
        </a:hlink>
        <a:folHlink>
          <a:srgbClr val="948CCE"/>
        </a:folHlink>
      </a:clrScheme>
      <a:clrMap bg1="dk2" tx1="lt1" bg2="dk1" tx2="lt2" accent1="accent1" accent2="accent2" accent3="accent3" accent4="accent4" accent5="accent5" accent6="accent6" hlink="hlink" folHlink="folHlink"/>
    </a:extraClrScheme>
    <a:extraClrScheme>
      <a:clrScheme name="Office Theme 5">
        <a:dk1>
          <a:srgbClr val="3C5436"/>
        </a:dk1>
        <a:lt1>
          <a:srgbClr val="FFFFFF"/>
        </a:lt1>
        <a:dk2>
          <a:srgbClr val="5F8656"/>
        </a:dk2>
        <a:lt2>
          <a:srgbClr val="D6D8C0"/>
        </a:lt2>
        <a:accent1>
          <a:srgbClr val="61733D"/>
        </a:accent1>
        <a:accent2>
          <a:srgbClr val="324A39"/>
        </a:accent2>
        <a:accent3>
          <a:srgbClr val="B6C3B4"/>
        </a:accent3>
        <a:accent4>
          <a:srgbClr val="DADADA"/>
        </a:accent4>
        <a:accent5>
          <a:srgbClr val="B7BCAF"/>
        </a:accent5>
        <a:accent6>
          <a:srgbClr val="2C4233"/>
        </a:accent6>
        <a:hlink>
          <a:srgbClr val="73D588"/>
        </a:hlink>
        <a:folHlink>
          <a:srgbClr val="6F99B9"/>
        </a:folHlink>
      </a:clrScheme>
      <a:clrMap bg1="dk2" tx1="lt1" bg2="dk1" tx2="lt2" accent1="accent1" accent2="accent2" accent3="accent3" accent4="accent4" accent5="accent5" accent6="accent6" hlink="hlink" folHlink="folHlink"/>
    </a:extraClrScheme>
    <a:extraClrScheme>
      <a:clrScheme name="Office Theme 6">
        <a:dk1>
          <a:srgbClr val="5B7B65"/>
        </a:dk1>
        <a:lt1>
          <a:srgbClr val="FFFFFF"/>
        </a:lt1>
        <a:dk2>
          <a:srgbClr val="9ABE9D"/>
        </a:dk2>
        <a:lt2>
          <a:srgbClr val="336600"/>
        </a:lt2>
        <a:accent1>
          <a:srgbClr val="00CC66"/>
        </a:accent1>
        <a:accent2>
          <a:srgbClr val="4E7050"/>
        </a:accent2>
        <a:accent3>
          <a:srgbClr val="CADBCC"/>
        </a:accent3>
        <a:accent4>
          <a:srgbClr val="DADADA"/>
        </a:accent4>
        <a:accent5>
          <a:srgbClr val="AAE2B8"/>
        </a:accent5>
        <a:accent6>
          <a:srgbClr val="466548"/>
        </a:accent6>
        <a:hlink>
          <a:srgbClr val="FFFFCC"/>
        </a:hlink>
        <a:folHlink>
          <a:srgbClr val="9CE8A3"/>
        </a:folHlink>
      </a:clrScheme>
      <a:clrMap bg1="dk2" tx1="lt1" bg2="dk1" tx2="lt2" accent1="accent1" accent2="accent2" accent3="accent3" accent4="accent4" accent5="accent5" accent6="accent6" hlink="hlink" folHlink="folHlink"/>
    </a:extraClrScheme>
    <a:extraClrScheme>
      <a:clrScheme name="Office Theme 7">
        <a:dk1>
          <a:srgbClr val="4C4E44"/>
        </a:dk1>
        <a:lt1>
          <a:srgbClr val="FFFFFF"/>
        </a:lt1>
        <a:dk2>
          <a:srgbClr val="686B5D"/>
        </a:dk2>
        <a:lt2>
          <a:srgbClr val="D6D5C6"/>
        </a:lt2>
        <a:accent1>
          <a:srgbClr val="898D79"/>
        </a:accent1>
        <a:accent2>
          <a:srgbClr val="4D4F45"/>
        </a:accent2>
        <a:accent3>
          <a:srgbClr val="B9BAB6"/>
        </a:accent3>
        <a:accent4>
          <a:srgbClr val="DADADA"/>
        </a:accent4>
        <a:accent5>
          <a:srgbClr val="C4C5BE"/>
        </a:accent5>
        <a:accent6>
          <a:srgbClr val="45473E"/>
        </a:accent6>
        <a:hlink>
          <a:srgbClr val="58BE67"/>
        </a:hlink>
        <a:folHlink>
          <a:srgbClr val="C0C640"/>
        </a:folHlink>
      </a:clrScheme>
      <a:clrMap bg1="dk2" tx1="lt1" bg2="dk1" tx2="lt2" accent1="accent1" accent2="accent2" accent3="accent3" accent4="accent4" accent5="accent5" accent6="accent6" hlink="hlink" folHlink="folHlink"/>
    </a:extraClrScheme>
    <a:extraClrScheme>
      <a:clrScheme name="Office Theme 8">
        <a:dk1>
          <a:srgbClr val="000000"/>
        </a:dk1>
        <a:lt1>
          <a:srgbClr val="FFFFDD"/>
        </a:lt1>
        <a:dk2>
          <a:srgbClr val="000000"/>
        </a:dk2>
        <a:lt2>
          <a:srgbClr val="98977A"/>
        </a:lt2>
        <a:accent1>
          <a:srgbClr val="BDCDA7"/>
        </a:accent1>
        <a:accent2>
          <a:srgbClr val="A0D060"/>
        </a:accent2>
        <a:accent3>
          <a:srgbClr val="FFFFEB"/>
        </a:accent3>
        <a:accent4>
          <a:srgbClr val="000000"/>
        </a:accent4>
        <a:accent5>
          <a:srgbClr val="DBE3D0"/>
        </a:accent5>
        <a:accent6>
          <a:srgbClr val="91BC56"/>
        </a:accent6>
        <a:hlink>
          <a:srgbClr val="FADD4E"/>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pitchFamily="34" charset="0"/>
          </a:defRPr>
        </a:defPPr>
      </a:lstStyle>
    </a:spDef>
    <a:lnDef>
      <a:spPr bwMode="auto">
        <a:solidFill>
          <a:schemeClr val="accent1"/>
        </a:solidFill>
        <a:ln w="25400" cap="flat" cmpd="sng" algn="ctr">
          <a:solidFill>
            <a:srgbClr val="FF0000"/>
          </a:solidFill>
          <a:prstDash val="solid"/>
          <a:round/>
          <a:headEnd type="none" w="med" len="med"/>
          <a:tailEnd type="none" w="med" len="med"/>
        </a:ln>
        <a:effectLst/>
      </a:spPr>
      <a:bodyPr/>
      <a:lstStyle/>
    </a:lnDef>
    <a:txDef>
      <a:spPr bwMode="auto">
        <a:solidFill>
          <a:schemeClr val="bg1"/>
        </a:solidFill>
        <a:ln w="9525">
          <a:noFill/>
          <a:miter lim="800000"/>
          <a:headEnd/>
          <a:tailEnd/>
        </a:ln>
      </a:spPr>
      <a:bodyPr wrap="none">
        <a:spAutoFit/>
      </a:bodyPr>
      <a:lstStyle>
        <a:defPPr>
          <a:defRPr dirty="0">
            <a:solidFill>
              <a:srgbClr val="CC0000"/>
            </a:solidFill>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altLang="en-US" sz="2000" b="0" i="0" u="none" strike="noStrike" cap="none" normalizeH="0" baseline="-2500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altLang="en-US" sz="2000" b="0" i="0" u="none" strike="noStrike" cap="none" normalizeH="0" baseline="-2500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Fireworks">
  <a:themeElements>
    <a:clrScheme name="1_Fireworks 1">
      <a:dk1>
        <a:srgbClr val="AF273E"/>
      </a:dk1>
      <a:lt1>
        <a:srgbClr val="FFCC00"/>
      </a:lt1>
      <a:dk2>
        <a:srgbClr val="000000"/>
      </a:dk2>
      <a:lt2>
        <a:srgbClr val="FFFFFF"/>
      </a:lt2>
      <a:accent1>
        <a:srgbClr val="FF8B17"/>
      </a:accent1>
      <a:accent2>
        <a:srgbClr val="FFE103"/>
      </a:accent2>
      <a:accent3>
        <a:srgbClr val="AAAAAA"/>
      </a:accent3>
      <a:accent4>
        <a:srgbClr val="DAAE00"/>
      </a:accent4>
      <a:accent5>
        <a:srgbClr val="FFC4AB"/>
      </a:accent5>
      <a:accent6>
        <a:srgbClr val="E7CC02"/>
      </a:accent6>
      <a:hlink>
        <a:srgbClr val="FF3399"/>
      </a:hlink>
      <a:folHlink>
        <a:srgbClr val="FE1F08"/>
      </a:folHlink>
    </a:clrScheme>
    <a:fontScheme name="1_Fireworks">
      <a:majorFont>
        <a:latin typeface="Arial Black"/>
        <a:ea typeface=""/>
        <a:cs typeface=""/>
      </a:majorFont>
      <a:minorFont>
        <a:latin typeface="Arial Rounded MT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Black"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Black" panose="020B0604020202020204" pitchFamily="34" charset="0"/>
          </a:defRPr>
        </a:defPPr>
      </a:lstStyle>
    </a:lnDef>
  </a:objectDefaults>
  <a:extraClrSchemeLst>
    <a:extraClrScheme>
      <a:clrScheme name="1_Fireworks 1">
        <a:dk1>
          <a:srgbClr val="AF273E"/>
        </a:dk1>
        <a:lt1>
          <a:srgbClr val="FFCC00"/>
        </a:lt1>
        <a:dk2>
          <a:srgbClr val="000000"/>
        </a:dk2>
        <a:lt2>
          <a:srgbClr val="FFFFFF"/>
        </a:lt2>
        <a:accent1>
          <a:srgbClr val="FF8B17"/>
        </a:accent1>
        <a:accent2>
          <a:srgbClr val="FFE103"/>
        </a:accent2>
        <a:accent3>
          <a:srgbClr val="AAAAAA"/>
        </a:accent3>
        <a:accent4>
          <a:srgbClr val="DAAE00"/>
        </a:accent4>
        <a:accent5>
          <a:srgbClr val="FFC4AB"/>
        </a:accent5>
        <a:accent6>
          <a:srgbClr val="E7CC02"/>
        </a:accent6>
        <a:hlink>
          <a:srgbClr val="FF3399"/>
        </a:hlink>
        <a:folHlink>
          <a:srgbClr val="FE1F08"/>
        </a:folHlink>
      </a:clrScheme>
      <a:clrMap bg1="dk2" tx1="lt1" bg2="dk1" tx2="lt2" accent1="accent1" accent2="accent2" accent3="accent3" accent4="accent4" accent5="accent5" accent6="accent6" hlink="hlink" folHlink="folHlink"/>
    </a:extraClrScheme>
    <a:extraClrScheme>
      <a:clrScheme name="1_Fireworks 2">
        <a:dk1>
          <a:srgbClr val="0000A4"/>
        </a:dk1>
        <a:lt1>
          <a:srgbClr val="CCFFFF"/>
        </a:lt1>
        <a:dk2>
          <a:srgbClr val="000066"/>
        </a:dk2>
        <a:lt2>
          <a:srgbClr val="00FFFF"/>
        </a:lt2>
        <a:accent1>
          <a:srgbClr val="51B2E3"/>
        </a:accent1>
        <a:accent2>
          <a:srgbClr val="04E8AC"/>
        </a:accent2>
        <a:accent3>
          <a:srgbClr val="AAAAB8"/>
        </a:accent3>
        <a:accent4>
          <a:srgbClr val="AEDADA"/>
        </a:accent4>
        <a:accent5>
          <a:srgbClr val="B3D5EF"/>
        </a:accent5>
        <a:accent6>
          <a:srgbClr val="03D29B"/>
        </a:accent6>
        <a:hlink>
          <a:srgbClr val="FF3399"/>
        </a:hlink>
        <a:folHlink>
          <a:srgbClr val="8F5FD5"/>
        </a:folHlink>
      </a:clrScheme>
      <a:clrMap bg1="dk2" tx1="lt1" bg2="dk1" tx2="lt2" accent1="accent1" accent2="accent2" accent3="accent3" accent4="accent4" accent5="accent5" accent6="accent6" hlink="hlink" folHlink="folHlink"/>
    </a:extraClrScheme>
    <a:extraClrScheme>
      <a:clrScheme name="1_Fireworks 3">
        <a:dk1>
          <a:srgbClr val="9F237F"/>
        </a:dk1>
        <a:lt1>
          <a:srgbClr val="FFCC00"/>
        </a:lt1>
        <a:dk2>
          <a:srgbClr val="000000"/>
        </a:dk2>
        <a:lt2>
          <a:srgbClr val="FFFFFF"/>
        </a:lt2>
        <a:accent1>
          <a:srgbClr val="39A6DD"/>
        </a:accent1>
        <a:accent2>
          <a:srgbClr val="FF03E7"/>
        </a:accent2>
        <a:accent3>
          <a:srgbClr val="AAAAAA"/>
        </a:accent3>
        <a:accent4>
          <a:srgbClr val="DAAE00"/>
        </a:accent4>
        <a:accent5>
          <a:srgbClr val="AED0EB"/>
        </a:accent5>
        <a:accent6>
          <a:srgbClr val="E702D1"/>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1_Fireworks 4">
        <a:dk1>
          <a:srgbClr val="00603B"/>
        </a:dk1>
        <a:lt1>
          <a:srgbClr val="FFCC00"/>
        </a:lt1>
        <a:dk2>
          <a:srgbClr val="000000"/>
        </a:dk2>
        <a:lt2>
          <a:srgbClr val="FFFFFF"/>
        </a:lt2>
        <a:accent1>
          <a:srgbClr val="39A6DD"/>
        </a:accent1>
        <a:accent2>
          <a:srgbClr val="07FB18"/>
        </a:accent2>
        <a:accent3>
          <a:srgbClr val="AAAAAA"/>
        </a:accent3>
        <a:accent4>
          <a:srgbClr val="DAAE00"/>
        </a:accent4>
        <a:accent5>
          <a:srgbClr val="AED0EB"/>
        </a:accent5>
        <a:accent6>
          <a:srgbClr val="06E315"/>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1_Fireworks 5">
        <a:dk1>
          <a:srgbClr val="FF6600"/>
        </a:dk1>
        <a:lt1>
          <a:srgbClr val="FFFFFF"/>
        </a:lt1>
        <a:dk2>
          <a:srgbClr val="003366"/>
        </a:dk2>
        <a:lt2>
          <a:srgbClr val="FFFFFF"/>
        </a:lt2>
        <a:accent1>
          <a:srgbClr val="FF99FF"/>
        </a:accent1>
        <a:accent2>
          <a:srgbClr val="FFFF99"/>
        </a:accent2>
        <a:accent3>
          <a:srgbClr val="AAADB8"/>
        </a:accent3>
        <a:accent4>
          <a:srgbClr val="DADADA"/>
        </a:accent4>
        <a:accent5>
          <a:srgbClr val="FFCAFF"/>
        </a:accent5>
        <a:accent6>
          <a:srgbClr val="E7E78A"/>
        </a:accent6>
        <a:hlink>
          <a:srgbClr val="FF3399"/>
        </a:hlink>
        <a:folHlink>
          <a:srgbClr val="FF9966"/>
        </a:folHlink>
      </a:clrScheme>
      <a:clrMap bg1="dk2" tx1="lt1" bg2="dk1" tx2="lt2" accent1="accent1" accent2="accent2" accent3="accent3" accent4="accent4" accent5="accent5" accent6="accent6" hlink="hlink" folHlink="folHlink"/>
    </a:extraClrScheme>
    <a:extraClrScheme>
      <a:clrScheme name="1_Fireworks 6">
        <a:dk1>
          <a:srgbClr val="000000"/>
        </a:dk1>
        <a:lt1>
          <a:srgbClr val="FFFFFF"/>
        </a:lt1>
        <a:dk2>
          <a:srgbClr val="993366"/>
        </a:dk2>
        <a:lt2>
          <a:srgbClr val="CCFFFF"/>
        </a:lt2>
        <a:accent1>
          <a:srgbClr val="CCECFF"/>
        </a:accent1>
        <a:accent2>
          <a:srgbClr val="FFFF99"/>
        </a:accent2>
        <a:accent3>
          <a:srgbClr val="FFFFFF"/>
        </a:accent3>
        <a:accent4>
          <a:srgbClr val="000000"/>
        </a:accent4>
        <a:accent5>
          <a:srgbClr val="E2F4FF"/>
        </a:accent5>
        <a:accent6>
          <a:srgbClr val="E7E78A"/>
        </a:accent6>
        <a:hlink>
          <a:srgbClr val="FFCCFF"/>
        </a:hlink>
        <a:folHlink>
          <a:srgbClr val="FFCC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8745</Words>
  <Application>Microsoft Macintosh PowerPoint</Application>
  <PresentationFormat>Widescreen</PresentationFormat>
  <Paragraphs>596</Paragraphs>
  <Slides>114</Slides>
  <Notes>24</Notes>
  <HiddenSlides>0</HiddenSlides>
  <MMClips>0</MMClips>
  <ScaleCrop>false</ScaleCrop>
  <HeadingPairs>
    <vt:vector size="8" baseType="variant">
      <vt:variant>
        <vt:lpstr>Fonts Used</vt:lpstr>
      </vt:variant>
      <vt:variant>
        <vt:i4>21</vt:i4>
      </vt:variant>
      <vt:variant>
        <vt:lpstr>Theme</vt:lpstr>
      </vt:variant>
      <vt:variant>
        <vt:i4>13</vt:i4>
      </vt:variant>
      <vt:variant>
        <vt:lpstr>Embedded OLE Servers</vt:lpstr>
      </vt:variant>
      <vt:variant>
        <vt:i4>3</vt:i4>
      </vt:variant>
      <vt:variant>
        <vt:lpstr>Slide Titles</vt:lpstr>
      </vt:variant>
      <vt:variant>
        <vt:i4>114</vt:i4>
      </vt:variant>
    </vt:vector>
  </HeadingPairs>
  <TitlesOfParts>
    <vt:vector size="151" baseType="lpstr">
      <vt:lpstr>PMingLiU</vt:lpstr>
      <vt:lpstr>PMingLiU</vt:lpstr>
      <vt:lpstr>Arial</vt:lpstr>
      <vt:lpstr>Arial Black</vt:lpstr>
      <vt:lpstr>Arial Rounded MT Bold</vt:lpstr>
      <vt:lpstr>Calibri</vt:lpstr>
      <vt:lpstr>Comic Sans MS</vt:lpstr>
      <vt:lpstr>Franklin Gothic Demi</vt:lpstr>
      <vt:lpstr>Helvetica</vt:lpstr>
      <vt:lpstr>ＭＳ Ｐゴシック</vt:lpstr>
      <vt:lpstr>Palatino</vt:lpstr>
      <vt:lpstr>Symbol</vt:lpstr>
      <vt:lpstr>Tahoma</vt:lpstr>
      <vt:lpstr>Times</vt:lpstr>
      <vt:lpstr>Times New Roman</vt:lpstr>
      <vt:lpstr>Times-Roman</vt:lpstr>
      <vt:lpstr>Verdana</vt:lpstr>
      <vt:lpstr>Wingdings</vt:lpstr>
      <vt:lpstr>Wingdings 2</vt:lpstr>
      <vt:lpstr>Wingdings 3</vt:lpstr>
      <vt:lpstr>Zapf Dingbats</vt:lpstr>
      <vt:lpstr>Default Design</vt:lpstr>
      <vt:lpstr>3_Default Design</vt:lpstr>
      <vt:lpstr>Ocean</vt:lpstr>
      <vt:lpstr>Globe design template</vt:lpstr>
      <vt:lpstr>1_Default Design</vt:lpstr>
      <vt:lpstr>6_Default Design</vt:lpstr>
      <vt:lpstr>7_Default Design</vt:lpstr>
      <vt:lpstr>1_Fireworks</vt:lpstr>
      <vt:lpstr>Capsules</vt:lpstr>
      <vt:lpstr>5_Default Design</vt:lpstr>
      <vt:lpstr>Nature</vt:lpstr>
      <vt:lpstr>unfccc</vt:lpstr>
      <vt:lpstr>Blank Presentation</vt:lpstr>
      <vt:lpstr>MathType 5.0 Equation</vt:lpstr>
      <vt:lpstr>Microsoft Clip Gallery</vt:lpstr>
      <vt:lpstr>ACD.ChemSketch.20</vt:lpstr>
      <vt:lpstr>  Atmosphere Environment (Air and water) Energy (Chemical and Solar) </vt:lpstr>
      <vt:lpstr>Terms and Definitions</vt:lpstr>
      <vt:lpstr>Terms and Definitions</vt:lpstr>
      <vt:lpstr>Terms and Definitions</vt:lpstr>
      <vt:lpstr>Terms and Definitions</vt:lpstr>
      <vt:lpstr>Terms and Definitions</vt:lpstr>
      <vt:lpstr>Thickness of the Atmosphere</vt:lpstr>
      <vt:lpstr>Thickness of the Atmosphere</vt:lpstr>
      <vt:lpstr>Thickness of the Atmosphere</vt:lpstr>
      <vt:lpstr>The Evolution of the Atmosphere</vt:lpstr>
      <vt:lpstr>The Evolution of the Atmosphere</vt:lpstr>
      <vt:lpstr>The Evolution of the Atmosphere</vt:lpstr>
      <vt:lpstr>The Evolution of the Atmosphere</vt:lpstr>
      <vt:lpstr>The Evolution of the Atmosphere</vt:lpstr>
      <vt:lpstr>The Evolution of the Atmosphere</vt:lpstr>
      <vt:lpstr>The Evolution of the Atmosphere</vt:lpstr>
      <vt:lpstr>The Evolution of the Atmosphere</vt:lpstr>
      <vt:lpstr>Composition of the Modern Atmosphere</vt:lpstr>
      <vt:lpstr>The Permanent Gases</vt:lpstr>
      <vt:lpstr>The Variable Gases</vt:lpstr>
      <vt:lpstr>Water Vapor</vt:lpstr>
      <vt:lpstr>Water Vapor</vt:lpstr>
      <vt:lpstr>The Atmosphere</vt:lpstr>
      <vt:lpstr>The gases that makeup the  Atmosphere</vt:lpstr>
      <vt:lpstr>Layers of the Atmosphere</vt:lpstr>
      <vt:lpstr>PowerPoint Presentation</vt:lpstr>
      <vt:lpstr>PowerPoint Presentation</vt:lpstr>
      <vt:lpstr>Atmospheric Composition</vt:lpstr>
      <vt:lpstr>PowerPoint Presentation</vt:lpstr>
      <vt:lpstr>PowerPoint Presentation</vt:lpstr>
      <vt:lpstr>Time Scales of Horizontal Mixing</vt:lpstr>
      <vt:lpstr>PowerPoint Presentation</vt:lpstr>
      <vt:lpstr>Time Scales of Vertical Mixing</vt:lpstr>
      <vt:lpstr>PowerPoint Presentation</vt:lpstr>
      <vt:lpstr>PowerPoint Presentation</vt:lpstr>
      <vt:lpstr>1. Environment</vt:lpstr>
      <vt:lpstr>Water Vapor</vt:lpstr>
      <vt:lpstr>Outline</vt:lpstr>
      <vt:lpstr>PowerPoint Presentation</vt:lpstr>
      <vt:lpstr>1.1  Mixing ratio or mole fraction CX [mol mol-1]</vt:lpstr>
      <vt:lpstr>PowerPoint Presentation</vt:lpstr>
      <vt:lpstr>1.2  Number density nX [molecules cm-3]</vt:lpstr>
      <vt:lpstr>PowerPoint Presentation</vt:lpstr>
      <vt:lpstr>Water Vapor</vt:lpstr>
      <vt:lpstr>The Hydrologic Cycle</vt:lpstr>
      <vt:lpstr>Processes in an atmospheric chemistry model</vt:lpstr>
      <vt:lpstr>Climate System</vt:lpstr>
      <vt:lpstr>Carbon cycle</vt:lpstr>
      <vt:lpstr>Other GHGs</vt:lpstr>
      <vt:lpstr>Sulfur cycle</vt:lpstr>
      <vt:lpstr>Sulfur emissions</vt:lpstr>
      <vt:lpstr>Ozone</vt:lpstr>
      <vt:lpstr>Ozone</vt:lpstr>
      <vt:lpstr>Ozone</vt:lpstr>
      <vt:lpstr>Stratospheric Ozone Creation and Destruction</vt:lpstr>
      <vt:lpstr>Stratospheric Ozone Creation and Destruction</vt:lpstr>
      <vt:lpstr>The Antarctic Ozone Hole </vt:lpstr>
      <vt:lpstr>Ozone</vt:lpstr>
      <vt:lpstr>PowerPoint Presentation</vt:lpstr>
      <vt:lpstr>PowerPoint Presentation</vt:lpstr>
      <vt:lpstr>Ozone-Depleting Substance(s) (ODS):  </vt:lpstr>
      <vt:lpstr>The Antarctic Ozone Hole </vt:lpstr>
      <vt:lpstr>PowerPoint Presentation</vt:lpstr>
      <vt:lpstr>PowerPoint Presentation</vt:lpstr>
      <vt:lpstr>Ground level Ozone Formation</vt:lpstr>
      <vt:lpstr>Photochemical Smog</vt:lpstr>
      <vt:lpstr>Smog Sources</vt:lpstr>
      <vt:lpstr>Smog 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Electromagnetic Spectrum</vt:lpstr>
      <vt:lpstr>The Electromagnetic Spectrum</vt:lpstr>
      <vt:lpstr>Incident Sunlight Top &amp; Bottom of Atmosphere</vt:lpstr>
      <vt:lpstr>Atmospheric oxidation of methane</vt:lpstr>
      <vt:lpstr>PAN – peroxy acetyl nitrate</vt:lpstr>
      <vt:lpstr>Methane</vt:lpstr>
      <vt:lpstr>Methane</vt:lpstr>
      <vt:lpstr>Methane</vt:lpstr>
      <vt:lpstr>Methane</vt:lpstr>
      <vt:lpstr>Temperature Inversion</vt:lpstr>
      <vt:lpstr>PowerPoint Presentation</vt:lpstr>
      <vt:lpstr>Formation</vt:lpstr>
      <vt:lpstr>PowerPoint Presentation</vt:lpstr>
      <vt:lpstr>Our Atmosphere is Changing </vt:lpstr>
      <vt:lpstr>Some Expected Impacts</vt:lpstr>
      <vt:lpstr>3. International policy</vt:lpstr>
      <vt:lpstr>Ozone Regime</vt:lpstr>
      <vt:lpstr>Ozone Regime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Atmosphere Environment (Air and water) Energy (Chemical and Solar) </dc:title>
  <dc:creator>Microsoft Office User</dc:creator>
  <cp:lastModifiedBy>Microsoft Office User</cp:lastModifiedBy>
  <cp:revision>1</cp:revision>
  <dcterms:created xsi:type="dcterms:W3CDTF">2020-04-09T16:31:57Z</dcterms:created>
  <dcterms:modified xsi:type="dcterms:W3CDTF">2020-04-09T16:32:37Z</dcterms:modified>
</cp:coreProperties>
</file>